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2E_42A16703.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57"/>
  </p:notesMasterIdLst>
  <p:handoutMasterIdLst>
    <p:handoutMasterId r:id="rId58"/>
  </p:handoutMasterIdLst>
  <p:sldIdLst>
    <p:sldId id="257" r:id="rId5"/>
    <p:sldId id="258" r:id="rId6"/>
    <p:sldId id="266" r:id="rId7"/>
    <p:sldId id="259" r:id="rId8"/>
    <p:sldId id="260" r:id="rId9"/>
    <p:sldId id="268"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2" r:id="rId24"/>
    <p:sldId id="281" r:id="rId25"/>
    <p:sldId id="283" r:id="rId26"/>
    <p:sldId id="284" r:id="rId27"/>
    <p:sldId id="285" r:id="rId28"/>
    <p:sldId id="286" r:id="rId29"/>
    <p:sldId id="287" r:id="rId30"/>
    <p:sldId id="288" r:id="rId31"/>
    <p:sldId id="289" r:id="rId32"/>
    <p:sldId id="290" r:id="rId33"/>
    <p:sldId id="291" r:id="rId34"/>
    <p:sldId id="293" r:id="rId35"/>
    <p:sldId id="297" r:id="rId36"/>
    <p:sldId id="298" r:id="rId37"/>
    <p:sldId id="299" r:id="rId38"/>
    <p:sldId id="296" r:id="rId39"/>
    <p:sldId id="300" r:id="rId40"/>
    <p:sldId id="317" r:id="rId41"/>
    <p:sldId id="302" r:id="rId42"/>
    <p:sldId id="303" r:id="rId43"/>
    <p:sldId id="314" r:id="rId44"/>
    <p:sldId id="304" r:id="rId45"/>
    <p:sldId id="305" r:id="rId46"/>
    <p:sldId id="306" r:id="rId47"/>
    <p:sldId id="307" r:id="rId48"/>
    <p:sldId id="308" r:id="rId49"/>
    <p:sldId id="309" r:id="rId50"/>
    <p:sldId id="310" r:id="rId51"/>
    <p:sldId id="311" r:id="rId52"/>
    <p:sldId id="315" r:id="rId53"/>
    <p:sldId id="316" r:id="rId54"/>
    <p:sldId id="312" r:id="rId55"/>
    <p:sldId id="313" r:id="rId56"/>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8E8942-7B24-C5AD-3EC1-FE41DB228587}" name="Evert Van Bever" initials="EVB" userId="S::evert.vanbever@kuleuven.be::f6869c4f-2183-409f-a8da-8e040f8ca474" providerId="AD"/>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FF0000"/>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4C28D2-3628-448F-9835-41E582BF73CF}" v="586" dt="2024-11-19T14:55:09.84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35" autoAdjust="0"/>
  </p:normalViewPr>
  <p:slideViewPr>
    <p:cSldViewPr snapToGrid="0">
      <p:cViewPr varScale="1">
        <p:scale>
          <a:sx n="83" d="100"/>
          <a:sy n="83" d="100"/>
        </p:scale>
        <p:origin x="355" y="48"/>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t Van Bever" userId="f6869c4f-2183-409f-a8da-8e040f8ca474" providerId="ADAL" clId="{7B4C28D2-3628-448F-9835-41E582BF73CF}"/>
    <pc:docChg chg="undo redo custSel addSld delSld modSld sldOrd modMainMaster">
      <pc:chgData name="Evert Van Bever" userId="f6869c4f-2183-409f-a8da-8e040f8ca474" providerId="ADAL" clId="{7B4C28D2-3628-448F-9835-41E582BF73CF}" dt="2024-11-19T15:00:33.003" v="4869" actId="27636"/>
      <pc:docMkLst>
        <pc:docMk/>
      </pc:docMkLst>
      <pc:sldChg chg="addSp modSp mod delCm">
        <pc:chgData name="Evert Van Bever" userId="f6869c4f-2183-409f-a8da-8e040f8ca474" providerId="ADAL" clId="{7B4C28D2-3628-448F-9835-41E582BF73CF}" dt="2024-10-14T09:31:52.956" v="3674" actId="1076"/>
        <pc:sldMkLst>
          <pc:docMk/>
          <pc:sldMk cId="1179258005" sldId="257"/>
        </pc:sldMkLst>
        <pc:spChg chg="mod">
          <ac:chgData name="Evert Van Bever" userId="f6869c4f-2183-409f-a8da-8e040f8ca474" providerId="ADAL" clId="{7B4C28D2-3628-448F-9835-41E582BF73CF}" dt="2024-10-10T11:16:35.436" v="1" actId="790"/>
          <ac:spMkLst>
            <pc:docMk/>
            <pc:sldMk cId="1179258005" sldId="257"/>
            <ac:spMk id="2" creationId="{48FEAEA4-8819-62FE-52D7-5292E12E04EF}"/>
          </ac:spMkLst>
        </pc:spChg>
        <pc:spChg chg="mod">
          <ac:chgData name="Evert Van Bever" userId="f6869c4f-2183-409f-a8da-8e040f8ca474" providerId="ADAL" clId="{7B4C28D2-3628-448F-9835-41E582BF73CF}" dt="2024-10-10T11:22:56.214" v="11" actId="20577"/>
          <ac:spMkLst>
            <pc:docMk/>
            <pc:sldMk cId="1179258005" sldId="257"/>
            <ac:spMk id="3" creationId="{DCD7609C-B3D1-93CE-BFD9-948C107D0DFA}"/>
          </ac:spMkLst>
        </pc:spChg>
        <pc:spChg chg="mod">
          <ac:chgData name="Evert Van Bever" userId="f6869c4f-2183-409f-a8da-8e040f8ca474" providerId="ADAL" clId="{7B4C28D2-3628-448F-9835-41E582BF73CF}" dt="2024-10-10T11:22:59.006" v="15" actId="20577"/>
          <ac:spMkLst>
            <pc:docMk/>
            <pc:sldMk cId="1179258005" sldId="257"/>
            <ac:spMk id="6" creationId="{F97A059D-7FCA-4813-253F-2182D60017B7}"/>
          </ac:spMkLst>
        </pc:spChg>
        <pc:spChg chg="mod">
          <ac:chgData name="Evert Van Bever" userId="f6869c4f-2183-409f-a8da-8e040f8ca474" providerId="ADAL" clId="{7B4C28D2-3628-448F-9835-41E582BF73CF}" dt="2024-10-10T11:23:02.997" v="24" actId="20577"/>
          <ac:spMkLst>
            <pc:docMk/>
            <pc:sldMk cId="1179258005" sldId="257"/>
            <ac:spMk id="7" creationId="{936F5F40-3DF8-2784-8D4B-AA467879D53A}"/>
          </ac:spMkLst>
        </pc:spChg>
        <pc:picChg chg="add mod">
          <ac:chgData name="Evert Van Bever" userId="f6869c4f-2183-409f-a8da-8e040f8ca474" providerId="ADAL" clId="{7B4C28D2-3628-448F-9835-41E582BF73CF}" dt="2024-10-14T09:31:52.956" v="3674" actId="1076"/>
          <ac:picMkLst>
            <pc:docMk/>
            <pc:sldMk cId="1179258005" sldId="257"/>
            <ac:picMk id="8" creationId="{711E8FBD-DDF0-5865-CE3D-50B0B89C7BB6}"/>
          </ac:picMkLst>
        </pc:picChg>
        <pc:extLst>
          <p:ext xmlns:p="http://schemas.openxmlformats.org/presentationml/2006/main" uri="{D6D511B9-2390-475A-947B-AFAB55BFBCF1}">
            <pc226:cmChg xmlns:pc226="http://schemas.microsoft.com/office/powerpoint/2022/06/main/command" chg="del">
              <pc226:chgData name="Evert Van Bever" userId="f6869c4f-2183-409f-a8da-8e040f8ca474" providerId="ADAL" clId="{7B4C28D2-3628-448F-9835-41E582BF73CF}" dt="2024-10-14T09:31:14.531" v="3667"/>
              <pc2:cmMkLst xmlns:pc2="http://schemas.microsoft.com/office/powerpoint/2019/9/main/command">
                <pc:docMk/>
                <pc:sldMk cId="1179258005" sldId="257"/>
                <pc2:cmMk id="{6E3FFF7E-DEA7-4FEB-9076-0E95B0A00496}"/>
              </pc2:cmMkLst>
            </pc226:cmChg>
          </p:ext>
        </pc:extLst>
      </pc:sldChg>
      <pc:sldChg chg="delSp modSp mod">
        <pc:chgData name="Evert Van Bever" userId="f6869c4f-2183-409f-a8da-8e040f8ca474" providerId="ADAL" clId="{7B4C28D2-3628-448F-9835-41E582BF73CF}" dt="2024-11-07T10:56:12.165" v="4455" actId="20577"/>
        <pc:sldMkLst>
          <pc:docMk/>
          <pc:sldMk cId="3017072618" sldId="258"/>
        </pc:sldMkLst>
        <pc:spChg chg="mod">
          <ac:chgData name="Evert Van Bever" userId="f6869c4f-2183-409f-a8da-8e040f8ca474" providerId="ADAL" clId="{7B4C28D2-3628-448F-9835-41E582BF73CF}" dt="2024-10-10T11:23:32.923" v="41" actId="790"/>
          <ac:spMkLst>
            <pc:docMk/>
            <pc:sldMk cId="3017072618" sldId="258"/>
            <ac:spMk id="8" creationId="{847774B0-3300-2D3F-F32C-9D556329DCAE}"/>
          </ac:spMkLst>
        </pc:spChg>
        <pc:spChg chg="mod">
          <ac:chgData name="Evert Van Bever" userId="f6869c4f-2183-409f-a8da-8e040f8ca474" providerId="ADAL" clId="{7B4C28D2-3628-448F-9835-41E582BF73CF}" dt="2024-11-07T10:56:12.165" v="4455" actId="20577"/>
          <ac:spMkLst>
            <pc:docMk/>
            <pc:sldMk cId="3017072618" sldId="258"/>
            <ac:spMk id="9" creationId="{3BC3D015-F497-E465-EC28-DFB2949E3D36}"/>
          </ac:spMkLst>
        </pc:spChg>
        <pc:spChg chg="del mod">
          <ac:chgData name="Evert Van Bever" userId="f6869c4f-2183-409f-a8da-8e040f8ca474" providerId="ADAL" clId="{7B4C28D2-3628-448F-9835-41E582BF73CF}" dt="2024-10-10T11:29:51.808" v="238" actId="478"/>
          <ac:spMkLst>
            <pc:docMk/>
            <pc:sldMk cId="3017072618" sldId="258"/>
            <ac:spMk id="10" creationId="{492BEB6A-CC59-20C8-264F-E10D8B75DC53}"/>
          </ac:spMkLst>
        </pc:spChg>
      </pc:sldChg>
      <pc:sldChg chg="addSp delSp modSp mod modClrScheme chgLayout">
        <pc:chgData name="Evert Van Bever" userId="f6869c4f-2183-409f-a8da-8e040f8ca474" providerId="ADAL" clId="{7B4C28D2-3628-448F-9835-41E582BF73CF}" dt="2024-10-11T10:01:32.601" v="2695" actId="20577"/>
        <pc:sldMkLst>
          <pc:docMk/>
          <pc:sldMk cId="944280895" sldId="259"/>
        </pc:sldMkLst>
        <pc:spChg chg="add del mod ord">
          <ac:chgData name="Evert Van Bever" userId="f6869c4f-2183-409f-a8da-8e040f8ca474" providerId="ADAL" clId="{7B4C28D2-3628-448F-9835-41E582BF73CF}" dt="2024-10-11T10:01:32.601" v="2695" actId="20577"/>
          <ac:spMkLst>
            <pc:docMk/>
            <pc:sldMk cId="944280895" sldId="259"/>
            <ac:spMk id="2" creationId="{1B56627D-8975-0F9D-2995-8C8EADAF35E9}"/>
          </ac:spMkLst>
        </pc:spChg>
        <pc:spChg chg="mod ord">
          <ac:chgData name="Evert Van Bever" userId="f6869c4f-2183-409f-a8da-8e040f8ca474" providerId="ADAL" clId="{7B4C28D2-3628-448F-9835-41E582BF73CF}" dt="2024-10-11T10:01:23.848" v="2693" actId="700"/>
          <ac:spMkLst>
            <pc:docMk/>
            <pc:sldMk cId="944280895" sldId="259"/>
            <ac:spMk id="5" creationId="{A2F5D9F2-551E-D030-53E8-1A3BD4CDB950}"/>
          </ac:spMkLst>
        </pc:spChg>
        <pc:spChg chg="del">
          <ac:chgData name="Evert Van Bever" userId="f6869c4f-2183-409f-a8da-8e040f8ca474" providerId="ADAL" clId="{7B4C28D2-3628-448F-9835-41E582BF73CF}" dt="2024-10-10T12:57:06.096" v="1343" actId="478"/>
          <ac:spMkLst>
            <pc:docMk/>
            <pc:sldMk cId="944280895" sldId="259"/>
            <ac:spMk id="6" creationId="{436FAD74-2E11-9B20-EAC2-91A0AFA6B9F6}"/>
          </ac:spMkLst>
        </pc:spChg>
        <pc:spChg chg="mod ord">
          <ac:chgData name="Evert Van Bever" userId="f6869c4f-2183-409f-a8da-8e040f8ca474" providerId="ADAL" clId="{7B4C28D2-3628-448F-9835-41E582BF73CF}" dt="2024-10-11T10:01:29.737" v="2694" actId="6549"/>
          <ac:spMkLst>
            <pc:docMk/>
            <pc:sldMk cId="944280895" sldId="259"/>
            <ac:spMk id="7" creationId="{234AA5AA-9534-BB5C-69F2-0D569AFEC798}"/>
          </ac:spMkLst>
        </pc:spChg>
      </pc:sldChg>
      <pc:sldChg chg="modSp mod modNotesTx">
        <pc:chgData name="Evert Van Bever" userId="f6869c4f-2183-409f-a8da-8e040f8ca474" providerId="ADAL" clId="{7B4C28D2-3628-448F-9835-41E582BF73CF}" dt="2024-10-10T11:58:37.371" v="1032"/>
        <pc:sldMkLst>
          <pc:docMk/>
          <pc:sldMk cId="1078394828" sldId="260"/>
        </pc:sldMkLst>
        <pc:spChg chg="mod">
          <ac:chgData name="Evert Van Bever" userId="f6869c4f-2183-409f-a8da-8e040f8ca474" providerId="ADAL" clId="{7B4C28D2-3628-448F-9835-41E582BF73CF}" dt="2024-10-10T11:54:22.163" v="775" actId="20577"/>
          <ac:spMkLst>
            <pc:docMk/>
            <pc:sldMk cId="1078394828" sldId="260"/>
            <ac:spMk id="5" creationId="{3913E2FD-E266-646E-3405-E8D27127992E}"/>
          </ac:spMkLst>
        </pc:spChg>
        <pc:spChg chg="mod">
          <ac:chgData name="Evert Van Bever" userId="f6869c4f-2183-409f-a8da-8e040f8ca474" providerId="ADAL" clId="{7B4C28D2-3628-448F-9835-41E582BF73CF}" dt="2024-10-10T11:56:46.745" v="1028" actId="790"/>
          <ac:spMkLst>
            <pc:docMk/>
            <pc:sldMk cId="1078394828" sldId="260"/>
            <ac:spMk id="7" creationId="{BE637B28-A3AA-6930-903A-BC2AC36AD70A}"/>
          </ac:spMkLst>
        </pc:spChg>
      </pc:sldChg>
      <pc:sldChg chg="del">
        <pc:chgData name="Evert Van Bever" userId="f6869c4f-2183-409f-a8da-8e040f8ca474" providerId="ADAL" clId="{7B4C28D2-3628-448F-9835-41E582BF73CF}" dt="2024-10-11T08:44:21.506" v="2117" actId="2696"/>
        <pc:sldMkLst>
          <pc:docMk/>
          <pc:sldMk cId="3285194831" sldId="261"/>
        </pc:sldMkLst>
      </pc:sldChg>
      <pc:sldChg chg="del">
        <pc:chgData name="Evert Van Bever" userId="f6869c4f-2183-409f-a8da-8e040f8ca474" providerId="ADAL" clId="{7B4C28D2-3628-448F-9835-41E582BF73CF}" dt="2024-10-11T08:44:23.655" v="2118" actId="2696"/>
        <pc:sldMkLst>
          <pc:docMk/>
          <pc:sldMk cId="502124225" sldId="262"/>
        </pc:sldMkLst>
      </pc:sldChg>
      <pc:sldChg chg="del">
        <pc:chgData name="Evert Van Bever" userId="f6869c4f-2183-409f-a8da-8e040f8ca474" providerId="ADAL" clId="{7B4C28D2-3628-448F-9835-41E582BF73CF}" dt="2024-10-11T08:44:26.678" v="2119" actId="2696"/>
        <pc:sldMkLst>
          <pc:docMk/>
          <pc:sldMk cId="131779145" sldId="263"/>
        </pc:sldMkLst>
      </pc:sldChg>
      <pc:sldChg chg="del">
        <pc:chgData name="Evert Van Bever" userId="f6869c4f-2183-409f-a8da-8e040f8ca474" providerId="ADAL" clId="{7B4C28D2-3628-448F-9835-41E582BF73CF}" dt="2024-10-11T08:44:30.298" v="2120" actId="2696"/>
        <pc:sldMkLst>
          <pc:docMk/>
          <pc:sldMk cId="546869396" sldId="264"/>
        </pc:sldMkLst>
      </pc:sldChg>
      <pc:sldChg chg="del">
        <pc:chgData name="Evert Van Bever" userId="f6869c4f-2183-409f-a8da-8e040f8ca474" providerId="ADAL" clId="{7B4C28D2-3628-448F-9835-41E582BF73CF}" dt="2024-10-14T09:08:35.552" v="3666" actId="47"/>
        <pc:sldMkLst>
          <pc:docMk/>
          <pc:sldMk cId="3093133547" sldId="265"/>
        </pc:sldMkLst>
      </pc:sldChg>
      <pc:sldChg chg="delSp modSp new mod">
        <pc:chgData name="Evert Van Bever" userId="f6869c4f-2183-409f-a8da-8e040f8ca474" providerId="ADAL" clId="{7B4C28D2-3628-448F-9835-41E582BF73CF}" dt="2024-11-19T15:00:33.003" v="4869" actId="27636"/>
        <pc:sldMkLst>
          <pc:docMk/>
          <pc:sldMk cId="2635235348" sldId="266"/>
        </pc:sldMkLst>
        <pc:spChg chg="mod">
          <ac:chgData name="Evert Van Bever" userId="f6869c4f-2183-409f-a8da-8e040f8ca474" providerId="ADAL" clId="{7B4C28D2-3628-448F-9835-41E582BF73CF}" dt="2024-10-10T11:31:15.984" v="267" actId="790"/>
          <ac:spMkLst>
            <pc:docMk/>
            <pc:sldMk cId="2635235348" sldId="266"/>
            <ac:spMk id="2" creationId="{D135AEAA-B725-C69D-491F-9FBDC6B7536F}"/>
          </ac:spMkLst>
        </pc:spChg>
        <pc:spChg chg="mod">
          <ac:chgData name="Evert Van Bever" userId="f6869c4f-2183-409f-a8da-8e040f8ca474" providerId="ADAL" clId="{7B4C28D2-3628-448F-9835-41E582BF73CF}" dt="2024-11-19T15:00:33.003" v="4869" actId="27636"/>
          <ac:spMkLst>
            <pc:docMk/>
            <pc:sldMk cId="2635235348" sldId="266"/>
            <ac:spMk id="3" creationId="{1F61D4F7-DAF2-D0AA-E33B-5FA5A73F9885}"/>
          </ac:spMkLst>
        </pc:spChg>
        <pc:spChg chg="del">
          <ac:chgData name="Evert Van Bever" userId="f6869c4f-2183-409f-a8da-8e040f8ca474" providerId="ADAL" clId="{7B4C28D2-3628-448F-9835-41E582BF73CF}" dt="2024-10-10T11:31:46.141" v="271" actId="478"/>
          <ac:spMkLst>
            <pc:docMk/>
            <pc:sldMk cId="2635235348" sldId="266"/>
            <ac:spMk id="4" creationId="{B2931216-0972-63E8-1CDD-3FB2A024AA8F}"/>
          </ac:spMkLst>
        </pc:spChg>
      </pc:sldChg>
      <pc:sldChg chg="new del">
        <pc:chgData name="Evert Van Bever" userId="f6869c4f-2183-409f-a8da-8e040f8ca474" providerId="ADAL" clId="{7B4C28D2-3628-448F-9835-41E582BF73CF}" dt="2024-10-10T11:30:31.076" v="244" actId="47"/>
        <pc:sldMkLst>
          <pc:docMk/>
          <pc:sldMk cId="2823296339" sldId="266"/>
        </pc:sldMkLst>
      </pc:sldChg>
      <pc:sldChg chg="new del">
        <pc:chgData name="Evert Van Bever" userId="f6869c4f-2183-409f-a8da-8e040f8ca474" providerId="ADAL" clId="{7B4C28D2-3628-448F-9835-41E582BF73CF}" dt="2024-10-10T11:30:23.747" v="242" actId="47"/>
        <pc:sldMkLst>
          <pc:docMk/>
          <pc:sldMk cId="3801481037" sldId="266"/>
        </pc:sldMkLst>
      </pc:sldChg>
      <pc:sldChg chg="addSp delSp modSp new mod modAnim">
        <pc:chgData name="Evert Van Bever" userId="f6869c4f-2183-409f-a8da-8e040f8ca474" providerId="ADAL" clId="{7B4C28D2-3628-448F-9835-41E582BF73CF}" dt="2024-10-10T12:14:19.427" v="1105"/>
        <pc:sldMkLst>
          <pc:docMk/>
          <pc:sldMk cId="2565625461" sldId="267"/>
        </pc:sldMkLst>
        <pc:spChg chg="mod">
          <ac:chgData name="Evert Van Bever" userId="f6869c4f-2183-409f-a8da-8e040f8ca474" providerId="ADAL" clId="{7B4C28D2-3628-448F-9835-41E582BF73CF}" dt="2024-10-10T12:05:19.528" v="1059" actId="790"/>
          <ac:spMkLst>
            <pc:docMk/>
            <pc:sldMk cId="2565625461" sldId="267"/>
            <ac:spMk id="2" creationId="{D647F5A8-2D27-BE99-AA07-0A55D8B78766}"/>
          </ac:spMkLst>
        </pc:spChg>
        <pc:spChg chg="mod">
          <ac:chgData name="Evert Van Bever" userId="f6869c4f-2183-409f-a8da-8e040f8ca474" providerId="ADAL" clId="{7B4C28D2-3628-448F-9835-41E582BF73CF}" dt="2024-10-10T12:05:39.073" v="1063" actId="20577"/>
          <ac:spMkLst>
            <pc:docMk/>
            <pc:sldMk cId="2565625461" sldId="267"/>
            <ac:spMk id="3" creationId="{8B08DDFF-4944-65F2-EDB2-EEDA8FFFC288}"/>
          </ac:spMkLst>
        </pc:spChg>
        <pc:spChg chg="mod">
          <ac:chgData name="Evert Van Bever" userId="f6869c4f-2183-409f-a8da-8e040f8ca474" providerId="ADAL" clId="{7B4C28D2-3628-448F-9835-41E582BF73CF}" dt="2024-10-10T12:03:14.546" v="1033" actId="6549"/>
          <ac:spMkLst>
            <pc:docMk/>
            <pc:sldMk cId="2565625461" sldId="267"/>
            <ac:spMk id="4" creationId="{121CA010-2BFD-4C43-8A2C-E328CFFA9851}"/>
          </ac:spMkLst>
        </pc:spChg>
        <pc:picChg chg="add mod">
          <ac:chgData name="Evert Van Bever" userId="f6869c4f-2183-409f-a8da-8e040f8ca474" providerId="ADAL" clId="{7B4C28D2-3628-448F-9835-41E582BF73CF}" dt="2024-10-10T12:11:52.223" v="1091" actId="1076"/>
          <ac:picMkLst>
            <pc:docMk/>
            <pc:sldMk cId="2565625461" sldId="267"/>
            <ac:picMk id="6" creationId="{59F9A77C-BCC5-E165-1157-55E41CED0BD1}"/>
          </ac:picMkLst>
        </pc:picChg>
        <pc:picChg chg="add mod">
          <ac:chgData name="Evert Van Bever" userId="f6869c4f-2183-409f-a8da-8e040f8ca474" providerId="ADAL" clId="{7B4C28D2-3628-448F-9835-41E582BF73CF}" dt="2024-10-10T12:12:04.966" v="1094" actId="1076"/>
          <ac:picMkLst>
            <pc:docMk/>
            <pc:sldMk cId="2565625461" sldId="267"/>
            <ac:picMk id="8" creationId="{69273C39-BF72-5910-9400-3E54C7BADF10}"/>
          </ac:picMkLst>
        </pc:picChg>
        <pc:picChg chg="add del mod">
          <ac:chgData name="Evert Van Bever" userId="f6869c4f-2183-409f-a8da-8e040f8ca474" providerId="ADAL" clId="{7B4C28D2-3628-448F-9835-41E582BF73CF}" dt="2024-10-10T12:09:05.896" v="1067" actId="478"/>
          <ac:picMkLst>
            <pc:docMk/>
            <pc:sldMk cId="2565625461" sldId="267"/>
            <ac:picMk id="1026" creationId="{A79F2653-B28C-14EB-46A6-8CB4E0286E8D}"/>
          </ac:picMkLst>
        </pc:picChg>
        <pc:picChg chg="add mod">
          <ac:chgData name="Evert Van Bever" userId="f6869c4f-2183-409f-a8da-8e040f8ca474" providerId="ADAL" clId="{7B4C28D2-3628-448F-9835-41E582BF73CF}" dt="2024-10-10T12:11:57.981" v="1093" actId="1076"/>
          <ac:picMkLst>
            <pc:docMk/>
            <pc:sldMk cId="2565625461" sldId="267"/>
            <ac:picMk id="1028" creationId="{F64E8E38-ECF7-DC5F-4A28-1DFA91ED5BD6}"/>
          </ac:picMkLst>
        </pc:picChg>
        <pc:picChg chg="add mod">
          <ac:chgData name="Evert Van Bever" userId="f6869c4f-2183-409f-a8da-8e040f8ca474" providerId="ADAL" clId="{7B4C28D2-3628-448F-9835-41E582BF73CF}" dt="2024-10-10T12:14:05.830" v="1101" actId="14100"/>
          <ac:picMkLst>
            <pc:docMk/>
            <pc:sldMk cId="2565625461" sldId="267"/>
            <ac:picMk id="1030" creationId="{1B525861-BC92-FB7C-6301-65DC55ED51AB}"/>
          </ac:picMkLst>
        </pc:picChg>
      </pc:sldChg>
      <pc:sldChg chg="modSp add mod">
        <pc:chgData name="Evert Van Bever" userId="f6869c4f-2183-409f-a8da-8e040f8ca474" providerId="ADAL" clId="{7B4C28D2-3628-448F-9835-41E582BF73CF}" dt="2024-10-10T12:04:45.062" v="1049" actId="6549"/>
        <pc:sldMkLst>
          <pc:docMk/>
          <pc:sldMk cId="2087721206" sldId="268"/>
        </pc:sldMkLst>
        <pc:spChg chg="mod">
          <ac:chgData name="Evert Van Bever" userId="f6869c4f-2183-409f-a8da-8e040f8ca474" providerId="ADAL" clId="{7B4C28D2-3628-448F-9835-41E582BF73CF}" dt="2024-10-10T11:54:12.869" v="756" actId="6549"/>
          <ac:spMkLst>
            <pc:docMk/>
            <pc:sldMk cId="2087721206" sldId="268"/>
            <ac:spMk id="6" creationId="{E102C9EC-CA81-F97F-2190-87BC954A1306}"/>
          </ac:spMkLst>
        </pc:spChg>
        <pc:spChg chg="mod">
          <ac:chgData name="Evert Van Bever" userId="f6869c4f-2183-409f-a8da-8e040f8ca474" providerId="ADAL" clId="{7B4C28D2-3628-448F-9835-41E582BF73CF}" dt="2024-10-10T12:04:45.062" v="1049" actId="6549"/>
          <ac:spMkLst>
            <pc:docMk/>
            <pc:sldMk cId="2087721206" sldId="268"/>
            <ac:spMk id="7" creationId="{BE637B28-A3AA-6930-903A-BC2AC36AD70A}"/>
          </ac:spMkLst>
        </pc:spChg>
      </pc:sldChg>
      <pc:sldChg chg="addSp modSp new mod modAnim modNotesTx">
        <pc:chgData name="Evert Van Bever" userId="f6869c4f-2183-409f-a8da-8e040f8ca474" providerId="ADAL" clId="{7B4C28D2-3628-448F-9835-41E582BF73CF}" dt="2024-11-04T15:30:33.777" v="3732" actId="1076"/>
        <pc:sldMkLst>
          <pc:docMk/>
          <pc:sldMk cId="1284316358" sldId="269"/>
        </pc:sldMkLst>
        <pc:spChg chg="mod">
          <ac:chgData name="Evert Van Bever" userId="f6869c4f-2183-409f-a8da-8e040f8ca474" providerId="ADAL" clId="{7B4C28D2-3628-448F-9835-41E582BF73CF}" dt="2024-10-10T12:18:59.746" v="1109" actId="27636"/>
          <ac:spMkLst>
            <pc:docMk/>
            <pc:sldMk cId="1284316358" sldId="269"/>
            <ac:spMk id="2" creationId="{D5D65E8B-6101-4FE1-0586-D77D1F56C5B6}"/>
          </ac:spMkLst>
        </pc:spChg>
        <pc:spChg chg="add mod">
          <ac:chgData name="Evert Van Bever" userId="f6869c4f-2183-409f-a8da-8e040f8ca474" providerId="ADAL" clId="{7B4C28D2-3628-448F-9835-41E582BF73CF}" dt="2024-11-04T15:30:33.777" v="3732" actId="1076"/>
          <ac:spMkLst>
            <pc:docMk/>
            <pc:sldMk cId="1284316358" sldId="269"/>
            <ac:spMk id="5" creationId="{92F67C36-8711-23A5-7E5C-9DB299A512BD}"/>
          </ac:spMkLst>
        </pc:spChg>
        <pc:picChg chg="add mod">
          <ac:chgData name="Evert Van Bever" userId="f6869c4f-2183-409f-a8da-8e040f8ca474" providerId="ADAL" clId="{7B4C28D2-3628-448F-9835-41E582BF73CF}" dt="2024-10-10T12:26:29.902" v="1153" actId="14100"/>
          <ac:picMkLst>
            <pc:docMk/>
            <pc:sldMk cId="1284316358" sldId="269"/>
            <ac:picMk id="6" creationId="{D40ACC0C-793B-DF9A-55AB-8C89F6B55517}"/>
          </ac:picMkLst>
        </pc:picChg>
      </pc:sldChg>
      <pc:sldChg chg="addSp delSp modSp add del mod modNotesTx">
        <pc:chgData name="Evert Van Bever" userId="f6869c4f-2183-409f-a8da-8e040f8ca474" providerId="ADAL" clId="{7B4C28D2-3628-448F-9835-41E582BF73CF}" dt="2024-11-04T15:30:58.911" v="3733" actId="6549"/>
        <pc:sldMkLst>
          <pc:docMk/>
          <pc:sldMk cId="2436522120" sldId="270"/>
        </pc:sldMkLst>
        <pc:spChg chg="mod">
          <ac:chgData name="Evert Van Bever" userId="f6869c4f-2183-409f-a8da-8e040f8ca474" providerId="ADAL" clId="{7B4C28D2-3628-448F-9835-41E582BF73CF}" dt="2024-10-10T12:40:13.708" v="1212" actId="20577"/>
          <ac:spMkLst>
            <pc:docMk/>
            <pc:sldMk cId="2436522120" sldId="270"/>
            <ac:spMk id="2" creationId="{D5D65E8B-6101-4FE1-0586-D77D1F56C5B6}"/>
          </ac:spMkLst>
        </pc:spChg>
        <pc:spChg chg="mod">
          <ac:chgData name="Evert Van Bever" userId="f6869c4f-2183-409f-a8da-8e040f8ca474" providerId="ADAL" clId="{7B4C28D2-3628-448F-9835-41E582BF73CF}" dt="2024-10-10T12:41:01.542" v="1217" actId="113"/>
          <ac:spMkLst>
            <pc:docMk/>
            <pc:sldMk cId="2436522120" sldId="270"/>
            <ac:spMk id="3" creationId="{26B99ECE-0AB3-7162-372E-655A3F21F4F7}"/>
          </ac:spMkLst>
        </pc:spChg>
        <pc:picChg chg="del mod">
          <ac:chgData name="Evert Van Bever" userId="f6869c4f-2183-409f-a8da-8e040f8ca474" providerId="ADAL" clId="{7B4C28D2-3628-448F-9835-41E582BF73CF}" dt="2024-10-10T12:37:49.122" v="1162" actId="478"/>
          <ac:picMkLst>
            <pc:docMk/>
            <pc:sldMk cId="2436522120" sldId="270"/>
            <ac:picMk id="6" creationId="{D40ACC0C-793B-DF9A-55AB-8C89F6B55517}"/>
          </ac:picMkLst>
        </pc:picChg>
        <pc:picChg chg="add mod">
          <ac:chgData name="Evert Van Bever" userId="f6869c4f-2183-409f-a8da-8e040f8ca474" providerId="ADAL" clId="{7B4C28D2-3628-448F-9835-41E582BF73CF}" dt="2024-10-10T12:40:21.146" v="1214" actId="1076"/>
          <ac:picMkLst>
            <pc:docMk/>
            <pc:sldMk cId="2436522120" sldId="270"/>
            <ac:picMk id="2050" creationId="{182F6946-CAD5-ABE1-148C-567EF4632B8B}"/>
          </ac:picMkLst>
        </pc:picChg>
      </pc:sldChg>
      <pc:sldChg chg="addSp delSp modSp new mod modAnim">
        <pc:chgData name="Evert Van Bever" userId="f6869c4f-2183-409f-a8da-8e040f8ca474" providerId="ADAL" clId="{7B4C28D2-3628-448F-9835-41E582BF73CF}" dt="2024-10-10T12:54:50.969" v="1305"/>
        <pc:sldMkLst>
          <pc:docMk/>
          <pc:sldMk cId="727923210" sldId="271"/>
        </pc:sldMkLst>
        <pc:spChg chg="mod">
          <ac:chgData name="Evert Van Bever" userId="f6869c4f-2183-409f-a8da-8e040f8ca474" providerId="ADAL" clId="{7B4C28D2-3628-448F-9835-41E582BF73CF}" dt="2024-10-10T12:42:28.896" v="1239" actId="20577"/>
          <ac:spMkLst>
            <pc:docMk/>
            <pc:sldMk cId="727923210" sldId="271"/>
            <ac:spMk id="2" creationId="{B5143EA1-4253-A8FE-58EB-F95A7F8F1D11}"/>
          </ac:spMkLst>
        </pc:spChg>
        <pc:spChg chg="mod">
          <ac:chgData name="Evert Van Bever" userId="f6869c4f-2183-409f-a8da-8e040f8ca474" providerId="ADAL" clId="{7B4C28D2-3628-448F-9835-41E582BF73CF}" dt="2024-10-10T12:54:18.842" v="1301" actId="1076"/>
          <ac:spMkLst>
            <pc:docMk/>
            <pc:sldMk cId="727923210" sldId="271"/>
            <ac:spMk id="4" creationId="{1904E244-E599-E621-5CAF-B74DE6DE960C}"/>
          </ac:spMkLst>
        </pc:spChg>
        <pc:spChg chg="del">
          <ac:chgData name="Evert Van Bever" userId="f6869c4f-2183-409f-a8da-8e040f8ca474" providerId="ADAL" clId="{7B4C28D2-3628-448F-9835-41E582BF73CF}" dt="2024-10-10T12:43:14.216" v="1240" actId="478"/>
          <ac:spMkLst>
            <pc:docMk/>
            <pc:sldMk cId="727923210" sldId="271"/>
            <ac:spMk id="5" creationId="{633894C7-819B-F2D1-C5E7-B70F6703F727}"/>
          </ac:spMkLst>
        </pc:spChg>
        <pc:spChg chg="add mod ord">
          <ac:chgData name="Evert Van Bever" userId="f6869c4f-2183-409f-a8da-8e040f8ca474" providerId="ADAL" clId="{7B4C28D2-3628-448F-9835-41E582BF73CF}" dt="2024-10-10T12:49:10.948" v="1285" actId="1076"/>
          <ac:spMkLst>
            <pc:docMk/>
            <pc:sldMk cId="727923210" sldId="271"/>
            <ac:spMk id="6" creationId="{9354B800-EB92-01BF-04BB-76B475AA4D6A}"/>
          </ac:spMkLst>
        </pc:spChg>
        <pc:picChg chg="add mod modCrop">
          <ac:chgData name="Evert Van Bever" userId="f6869c4f-2183-409f-a8da-8e040f8ca474" providerId="ADAL" clId="{7B4C28D2-3628-448F-9835-41E582BF73CF}" dt="2024-10-10T12:52:18.067" v="1294" actId="1076"/>
          <ac:picMkLst>
            <pc:docMk/>
            <pc:sldMk cId="727923210" sldId="271"/>
            <ac:picMk id="8" creationId="{6B45D60A-7F46-92F1-4C10-E44E08AD72A0}"/>
          </ac:picMkLst>
        </pc:picChg>
        <pc:picChg chg="add mod modCrop">
          <ac:chgData name="Evert Van Bever" userId="f6869c4f-2183-409f-a8da-8e040f8ca474" providerId="ADAL" clId="{7B4C28D2-3628-448F-9835-41E582BF73CF}" dt="2024-10-10T12:54:31.524" v="1304" actId="732"/>
          <ac:picMkLst>
            <pc:docMk/>
            <pc:sldMk cId="727923210" sldId="271"/>
            <ac:picMk id="10" creationId="{C22248E7-A78E-324E-8281-1066E2B965FC}"/>
          </ac:picMkLst>
        </pc:picChg>
        <pc:picChg chg="add mod">
          <ac:chgData name="Evert Van Bever" userId="f6869c4f-2183-409f-a8da-8e040f8ca474" providerId="ADAL" clId="{7B4C28D2-3628-448F-9835-41E582BF73CF}" dt="2024-10-10T12:45:34.219" v="1257" actId="1076"/>
          <ac:picMkLst>
            <pc:docMk/>
            <pc:sldMk cId="727923210" sldId="271"/>
            <ac:picMk id="3074" creationId="{C3B08522-A27B-DAD3-AE81-B56A68D0201F}"/>
          </ac:picMkLst>
        </pc:picChg>
        <pc:picChg chg="add mod">
          <ac:chgData name="Evert Van Bever" userId="f6869c4f-2183-409f-a8da-8e040f8ca474" providerId="ADAL" clId="{7B4C28D2-3628-448F-9835-41E582BF73CF}" dt="2024-10-10T12:49:13.355" v="1286" actId="1076"/>
          <ac:picMkLst>
            <pc:docMk/>
            <pc:sldMk cId="727923210" sldId="271"/>
            <ac:picMk id="3076" creationId="{C25E6D03-CE43-1346-FBBE-4E6A507FFF43}"/>
          </ac:picMkLst>
        </pc:picChg>
      </pc:sldChg>
      <pc:sldChg chg="addSp delSp modSp new mod modClrScheme chgLayout">
        <pc:chgData name="Evert Van Bever" userId="f6869c4f-2183-409f-a8da-8e040f8ca474" providerId="ADAL" clId="{7B4C28D2-3628-448F-9835-41E582BF73CF}" dt="2024-11-05T12:36:44.380" v="3780" actId="1036"/>
        <pc:sldMkLst>
          <pc:docMk/>
          <pc:sldMk cId="3056249833" sldId="272"/>
        </pc:sldMkLst>
        <pc:spChg chg="mod ord">
          <ac:chgData name="Evert Van Bever" userId="f6869c4f-2183-409f-a8da-8e040f8ca474" providerId="ADAL" clId="{7B4C28D2-3628-448F-9835-41E582BF73CF}" dt="2024-10-11T10:01:40.354" v="2696" actId="700"/>
          <ac:spMkLst>
            <pc:docMk/>
            <pc:sldMk cId="3056249833" sldId="272"/>
            <ac:spMk id="2" creationId="{36E6C7A3-68F4-17C4-8A87-61A3FC269790}"/>
          </ac:spMkLst>
        </pc:spChg>
        <pc:spChg chg="del">
          <ac:chgData name="Evert Van Bever" userId="f6869c4f-2183-409f-a8da-8e040f8ca474" providerId="ADAL" clId="{7B4C28D2-3628-448F-9835-41E582BF73CF}" dt="2024-10-10T12:57:01.860" v="1342" actId="478"/>
          <ac:spMkLst>
            <pc:docMk/>
            <pc:sldMk cId="3056249833" sldId="272"/>
            <ac:spMk id="3" creationId="{B02502AC-F45A-7D71-E997-73776BEC7C45}"/>
          </ac:spMkLst>
        </pc:spChg>
        <pc:spChg chg="mod ord">
          <ac:chgData name="Evert Van Bever" userId="f6869c4f-2183-409f-a8da-8e040f8ca474" providerId="ADAL" clId="{7B4C28D2-3628-448F-9835-41E582BF73CF}" dt="2024-11-05T12:36:44.380" v="3780" actId="1036"/>
          <ac:spMkLst>
            <pc:docMk/>
            <pc:sldMk cId="3056249833" sldId="272"/>
            <ac:spMk id="4" creationId="{BE6B430E-2DD4-E94F-0905-6E50993B590A}"/>
          </ac:spMkLst>
        </pc:spChg>
        <pc:spChg chg="add mod ord">
          <ac:chgData name="Evert Van Bever" userId="f6869c4f-2183-409f-a8da-8e040f8ca474" providerId="ADAL" clId="{7B4C28D2-3628-448F-9835-41E582BF73CF}" dt="2024-10-11T10:01:42.558" v="2697" actId="20577"/>
          <ac:spMkLst>
            <pc:docMk/>
            <pc:sldMk cId="3056249833" sldId="272"/>
            <ac:spMk id="5" creationId="{C80EC1EC-B9A0-5C5D-7194-0FA5327CDD08}"/>
          </ac:spMkLst>
        </pc:spChg>
      </pc:sldChg>
      <pc:sldChg chg="addSp delSp modSp new mod modNotesTx">
        <pc:chgData name="Evert Van Bever" userId="f6869c4f-2183-409f-a8da-8e040f8ca474" providerId="ADAL" clId="{7B4C28D2-3628-448F-9835-41E582BF73CF}" dt="2024-11-04T15:53:03.779" v="3734"/>
        <pc:sldMkLst>
          <pc:docMk/>
          <pc:sldMk cId="30992382" sldId="273"/>
        </pc:sldMkLst>
        <pc:spChg chg="del">
          <ac:chgData name="Evert Van Bever" userId="f6869c4f-2183-409f-a8da-8e040f8ca474" providerId="ADAL" clId="{7B4C28D2-3628-448F-9835-41E582BF73CF}" dt="2024-10-10T14:01:38.899" v="1345" actId="22"/>
          <ac:spMkLst>
            <pc:docMk/>
            <pc:sldMk cId="30992382" sldId="273"/>
            <ac:spMk id="2" creationId="{A02E408B-83F4-E751-C365-1CEB4597EB20}"/>
          </ac:spMkLst>
        </pc:spChg>
        <pc:picChg chg="add mod ord">
          <ac:chgData name="Evert Van Bever" userId="f6869c4f-2183-409f-a8da-8e040f8ca474" providerId="ADAL" clId="{7B4C28D2-3628-448F-9835-41E582BF73CF}" dt="2024-10-10T14:01:38.899" v="1345" actId="22"/>
          <ac:picMkLst>
            <pc:docMk/>
            <pc:sldMk cId="30992382" sldId="273"/>
            <ac:picMk id="4" creationId="{AE6F719C-4EB5-93CE-D580-9B51C27E539A}"/>
          </ac:picMkLst>
        </pc:picChg>
      </pc:sldChg>
      <pc:sldChg chg="addSp modSp new mod">
        <pc:chgData name="Evert Van Bever" userId="f6869c4f-2183-409f-a8da-8e040f8ca474" providerId="ADAL" clId="{7B4C28D2-3628-448F-9835-41E582BF73CF}" dt="2024-10-10T14:19:52.518" v="1419" actId="790"/>
        <pc:sldMkLst>
          <pc:docMk/>
          <pc:sldMk cId="3125937806" sldId="274"/>
        </pc:sldMkLst>
        <pc:spChg chg="mod">
          <ac:chgData name="Evert Van Bever" userId="f6869c4f-2183-409f-a8da-8e040f8ca474" providerId="ADAL" clId="{7B4C28D2-3628-448F-9835-41E582BF73CF}" dt="2024-10-10T14:16:33.855" v="1401" actId="790"/>
          <ac:spMkLst>
            <pc:docMk/>
            <pc:sldMk cId="3125937806" sldId="274"/>
            <ac:spMk id="2" creationId="{25478073-6DEE-B766-0402-91961E54380C}"/>
          </ac:spMkLst>
        </pc:spChg>
        <pc:spChg chg="mod">
          <ac:chgData name="Evert Van Bever" userId="f6869c4f-2183-409f-a8da-8e040f8ca474" providerId="ADAL" clId="{7B4C28D2-3628-448F-9835-41E582BF73CF}" dt="2024-10-10T14:19:52.518" v="1419" actId="790"/>
          <ac:spMkLst>
            <pc:docMk/>
            <pc:sldMk cId="3125937806" sldId="274"/>
            <ac:spMk id="3" creationId="{3FF1A58F-16CD-FE69-43C5-8B35183CBEC2}"/>
          </ac:spMkLst>
        </pc:spChg>
        <pc:picChg chg="add mod">
          <ac:chgData name="Evert Van Bever" userId="f6869c4f-2183-409f-a8da-8e040f8ca474" providerId="ADAL" clId="{7B4C28D2-3628-448F-9835-41E582BF73CF}" dt="2024-10-10T14:16:18.036" v="1366" actId="1076"/>
          <ac:picMkLst>
            <pc:docMk/>
            <pc:sldMk cId="3125937806" sldId="274"/>
            <ac:picMk id="4098" creationId="{926583D7-5D8E-D2AB-9B77-48AC5088597C}"/>
          </ac:picMkLst>
        </pc:picChg>
      </pc:sldChg>
      <pc:sldChg chg="addSp delSp modSp add mod modAnim modNotesTx">
        <pc:chgData name="Evert Van Bever" userId="f6869c4f-2183-409f-a8da-8e040f8ca474" providerId="ADAL" clId="{7B4C28D2-3628-448F-9835-41E582BF73CF}" dt="2024-11-05T12:43:57.202" v="3888" actId="1076"/>
        <pc:sldMkLst>
          <pc:docMk/>
          <pc:sldMk cId="3374674578" sldId="275"/>
        </pc:sldMkLst>
        <pc:spChg chg="mod">
          <ac:chgData name="Evert Van Bever" userId="f6869c4f-2183-409f-a8da-8e040f8ca474" providerId="ADAL" clId="{7B4C28D2-3628-448F-9835-41E582BF73CF}" dt="2024-10-10T14:28:14.257" v="1446" actId="27636"/>
          <ac:spMkLst>
            <pc:docMk/>
            <pc:sldMk cId="3374674578" sldId="275"/>
            <ac:spMk id="3" creationId="{3FF1A58F-16CD-FE69-43C5-8B35183CBEC2}"/>
          </ac:spMkLst>
        </pc:spChg>
        <pc:spChg chg="add mod">
          <ac:chgData name="Evert Van Bever" userId="f6869c4f-2183-409f-a8da-8e040f8ca474" providerId="ADAL" clId="{7B4C28D2-3628-448F-9835-41E582BF73CF}" dt="2024-11-05T12:43:57.202" v="3888" actId="1076"/>
          <ac:spMkLst>
            <pc:docMk/>
            <pc:sldMk cId="3374674578" sldId="275"/>
            <ac:spMk id="5" creationId="{F6759914-C964-9717-69C1-201CEEB6DD28}"/>
          </ac:spMkLst>
        </pc:spChg>
        <pc:spChg chg="add del mod">
          <ac:chgData name="Evert Van Bever" userId="f6869c4f-2183-409f-a8da-8e040f8ca474" providerId="ADAL" clId="{7B4C28D2-3628-448F-9835-41E582BF73CF}" dt="2024-11-05T12:41:31.581" v="3829" actId="21"/>
          <ac:spMkLst>
            <pc:docMk/>
            <pc:sldMk cId="3374674578" sldId="275"/>
            <ac:spMk id="6" creationId="{7A365B33-4E2C-94C6-E1AC-C02AAAEE8AFE}"/>
          </ac:spMkLst>
        </pc:spChg>
        <pc:spChg chg="add del mod">
          <ac:chgData name="Evert Van Bever" userId="f6869c4f-2183-409f-a8da-8e040f8ca474" providerId="ADAL" clId="{7B4C28D2-3628-448F-9835-41E582BF73CF}" dt="2024-11-05T12:42:21.711" v="3849" actId="47"/>
          <ac:spMkLst>
            <pc:docMk/>
            <pc:sldMk cId="3374674578" sldId="275"/>
            <ac:spMk id="7" creationId="{F1B5578D-EDA8-5061-4CE4-1DD0D1446E82}"/>
          </ac:spMkLst>
        </pc:spChg>
        <pc:spChg chg="add mod ord">
          <ac:chgData name="Evert Van Bever" userId="f6869c4f-2183-409f-a8da-8e040f8ca474" providerId="ADAL" clId="{7B4C28D2-3628-448F-9835-41E582BF73CF}" dt="2024-11-05T12:43:09.980" v="3884" actId="171"/>
          <ac:spMkLst>
            <pc:docMk/>
            <pc:sldMk cId="3374674578" sldId="275"/>
            <ac:spMk id="8" creationId="{7A365B33-4E2C-94C6-E1AC-C02AAAEE8AFE}"/>
          </ac:spMkLst>
        </pc:spChg>
        <pc:picChg chg="del">
          <ac:chgData name="Evert Van Bever" userId="f6869c4f-2183-409f-a8da-8e040f8ca474" providerId="ADAL" clId="{7B4C28D2-3628-448F-9835-41E582BF73CF}" dt="2024-10-10T14:20:34.790" v="1421" actId="478"/>
          <ac:picMkLst>
            <pc:docMk/>
            <pc:sldMk cId="3374674578" sldId="275"/>
            <ac:picMk id="4098" creationId="{926583D7-5D8E-D2AB-9B77-48AC5088597C}"/>
          </ac:picMkLst>
        </pc:picChg>
        <pc:picChg chg="add del mod">
          <ac:chgData name="Evert Van Bever" userId="f6869c4f-2183-409f-a8da-8e040f8ca474" providerId="ADAL" clId="{7B4C28D2-3628-448F-9835-41E582BF73CF}" dt="2024-10-10T14:20:42.422" v="1425" actId="478"/>
          <ac:picMkLst>
            <pc:docMk/>
            <pc:sldMk cId="3374674578" sldId="275"/>
            <ac:picMk id="5122" creationId="{0098506D-BE61-374B-43D3-6B3AD1C1068C}"/>
          </ac:picMkLst>
        </pc:picChg>
        <pc:picChg chg="add mod">
          <ac:chgData name="Evert Van Bever" userId="f6869c4f-2183-409f-a8da-8e040f8ca474" providerId="ADAL" clId="{7B4C28D2-3628-448F-9835-41E582BF73CF}" dt="2024-10-10T14:22:03.060" v="1429" actId="1076"/>
          <ac:picMkLst>
            <pc:docMk/>
            <pc:sldMk cId="3374674578" sldId="275"/>
            <ac:picMk id="5124" creationId="{D9673A36-DC29-340B-7598-9AF8E96F1437}"/>
          </ac:picMkLst>
        </pc:picChg>
        <pc:picChg chg="add mod">
          <ac:chgData name="Evert Van Bever" userId="f6869c4f-2183-409f-a8da-8e040f8ca474" providerId="ADAL" clId="{7B4C28D2-3628-448F-9835-41E582BF73CF}" dt="2024-11-05T12:43:56.670" v="3887" actId="1076"/>
          <ac:picMkLst>
            <pc:docMk/>
            <pc:sldMk cId="3374674578" sldId="275"/>
            <ac:picMk id="5126" creationId="{B6469B28-037E-4085-36A0-9E85CDE18AB7}"/>
          </ac:picMkLst>
        </pc:picChg>
      </pc:sldChg>
      <pc:sldChg chg="addSp modSp new mod modAnim">
        <pc:chgData name="Evert Van Bever" userId="f6869c4f-2183-409f-a8da-8e040f8ca474" providerId="ADAL" clId="{7B4C28D2-3628-448F-9835-41E582BF73CF}" dt="2024-10-11T07:06:42.131" v="1495" actId="1076"/>
        <pc:sldMkLst>
          <pc:docMk/>
          <pc:sldMk cId="750663443" sldId="276"/>
        </pc:sldMkLst>
        <pc:spChg chg="mod">
          <ac:chgData name="Evert Van Bever" userId="f6869c4f-2183-409f-a8da-8e040f8ca474" providerId="ADAL" clId="{7B4C28D2-3628-448F-9835-41E582BF73CF}" dt="2024-10-10T14:46:03.224" v="1479" actId="313"/>
          <ac:spMkLst>
            <pc:docMk/>
            <pc:sldMk cId="750663443" sldId="276"/>
            <ac:spMk id="2" creationId="{0E287E83-DAF2-92F3-E314-5983E5FDB3DF}"/>
          </ac:spMkLst>
        </pc:spChg>
        <pc:picChg chg="add mod">
          <ac:chgData name="Evert Van Bever" userId="f6869c4f-2183-409f-a8da-8e040f8ca474" providerId="ADAL" clId="{7B4C28D2-3628-448F-9835-41E582BF73CF}" dt="2024-10-10T14:45:56.935" v="1478" actId="1076"/>
          <ac:picMkLst>
            <pc:docMk/>
            <pc:sldMk cId="750663443" sldId="276"/>
            <ac:picMk id="6146" creationId="{5B64B688-8887-24A3-B697-5BF04467DB9F}"/>
          </ac:picMkLst>
        </pc:picChg>
        <pc:picChg chg="add mod">
          <ac:chgData name="Evert Van Bever" userId="f6869c4f-2183-409f-a8da-8e040f8ca474" providerId="ADAL" clId="{7B4C28D2-3628-448F-9835-41E582BF73CF}" dt="2024-10-11T07:06:10.860" v="1489" actId="1076"/>
          <ac:picMkLst>
            <pc:docMk/>
            <pc:sldMk cId="750663443" sldId="276"/>
            <ac:picMk id="6148" creationId="{58879154-FC3B-21CD-A103-0F81A183EBAD}"/>
          </ac:picMkLst>
        </pc:picChg>
        <pc:picChg chg="add mod">
          <ac:chgData name="Evert Van Bever" userId="f6869c4f-2183-409f-a8da-8e040f8ca474" providerId="ADAL" clId="{7B4C28D2-3628-448F-9835-41E582BF73CF}" dt="2024-10-11T07:06:42.131" v="1495" actId="1076"/>
          <ac:picMkLst>
            <pc:docMk/>
            <pc:sldMk cId="750663443" sldId="276"/>
            <ac:picMk id="6150" creationId="{19354A78-8BA8-E8F6-CA1C-0E100E8BAA06}"/>
          </ac:picMkLst>
        </pc:picChg>
      </pc:sldChg>
      <pc:sldChg chg="addSp delSp modSp add mod modAnim">
        <pc:chgData name="Evert Van Bever" userId="f6869c4f-2183-409f-a8da-8e040f8ca474" providerId="ADAL" clId="{7B4C28D2-3628-448F-9835-41E582BF73CF}" dt="2024-10-11T07:58:48.691" v="1870"/>
        <pc:sldMkLst>
          <pc:docMk/>
          <pc:sldMk cId="2455061356" sldId="277"/>
        </pc:sldMkLst>
        <pc:spChg chg="mod">
          <ac:chgData name="Evert Van Bever" userId="f6869c4f-2183-409f-a8da-8e040f8ca474" providerId="ADAL" clId="{7B4C28D2-3628-448F-9835-41E582BF73CF}" dt="2024-10-11T07:28:10.717" v="1517" actId="20577"/>
          <ac:spMkLst>
            <pc:docMk/>
            <pc:sldMk cId="2455061356" sldId="277"/>
            <ac:spMk id="2" creationId="{0E287E83-DAF2-92F3-E314-5983E5FDB3DF}"/>
          </ac:spMkLst>
        </pc:spChg>
        <pc:spChg chg="mod">
          <ac:chgData name="Evert Van Bever" userId="f6869c4f-2183-409f-a8da-8e040f8ca474" providerId="ADAL" clId="{7B4C28D2-3628-448F-9835-41E582BF73CF}" dt="2024-10-11T07:34:58.326" v="1585" actId="20577"/>
          <ac:spMkLst>
            <pc:docMk/>
            <pc:sldMk cId="2455061356" sldId="277"/>
            <ac:spMk id="4" creationId="{F6C6DF50-60CE-0ECA-D4CD-7001401EECEB}"/>
          </ac:spMkLst>
        </pc:spChg>
        <pc:spChg chg="add mod">
          <ac:chgData name="Evert Van Bever" userId="f6869c4f-2183-409f-a8da-8e040f8ca474" providerId="ADAL" clId="{7B4C28D2-3628-448F-9835-41E582BF73CF}" dt="2024-10-11T07:29:48.652" v="1537" actId="208"/>
          <ac:spMkLst>
            <pc:docMk/>
            <pc:sldMk cId="2455061356" sldId="277"/>
            <ac:spMk id="6" creationId="{7A55E244-B9B1-CDD5-6552-A3980A7AB4FE}"/>
          </ac:spMkLst>
        </pc:spChg>
        <pc:spChg chg="add mod">
          <ac:chgData name="Evert Van Bever" userId="f6869c4f-2183-409f-a8da-8e040f8ca474" providerId="ADAL" clId="{7B4C28D2-3628-448F-9835-41E582BF73CF}" dt="2024-10-11T07:58:36.809" v="1867" actId="2085"/>
          <ac:spMkLst>
            <pc:docMk/>
            <pc:sldMk cId="2455061356" sldId="277"/>
            <ac:spMk id="17" creationId="{DA8A8784-C469-A009-30C4-AEEABA57998E}"/>
          </ac:spMkLst>
        </pc:spChg>
        <pc:picChg chg="add mod ord">
          <ac:chgData name="Evert Van Bever" userId="f6869c4f-2183-409f-a8da-8e040f8ca474" providerId="ADAL" clId="{7B4C28D2-3628-448F-9835-41E582BF73CF}" dt="2024-10-11T07:30:07.011" v="1540" actId="170"/>
          <ac:picMkLst>
            <pc:docMk/>
            <pc:sldMk cId="2455061356" sldId="277"/>
            <ac:picMk id="5" creationId="{C4F16A34-4639-8BA8-4967-6D506A643D41}"/>
          </ac:picMkLst>
        </pc:picChg>
        <pc:picChg chg="add mod">
          <ac:chgData name="Evert Van Bever" userId="f6869c4f-2183-409f-a8da-8e040f8ca474" providerId="ADAL" clId="{7B4C28D2-3628-448F-9835-41E582BF73CF}" dt="2024-10-11T07:33:13.890" v="1559" actId="1076"/>
          <ac:picMkLst>
            <pc:docMk/>
            <pc:sldMk cId="2455061356" sldId="277"/>
            <ac:picMk id="16" creationId="{3D6C00E3-D56E-169C-B6E1-A49FE8E841AE}"/>
          </ac:picMkLst>
        </pc:picChg>
        <pc:picChg chg="del">
          <ac:chgData name="Evert Van Bever" userId="f6869c4f-2183-409f-a8da-8e040f8ca474" providerId="ADAL" clId="{7B4C28D2-3628-448F-9835-41E582BF73CF}" dt="2024-10-11T07:26:48.512" v="1501" actId="478"/>
          <ac:picMkLst>
            <pc:docMk/>
            <pc:sldMk cId="2455061356" sldId="277"/>
            <ac:picMk id="6148" creationId="{58879154-FC3B-21CD-A103-0F81A183EBAD}"/>
          </ac:picMkLst>
        </pc:picChg>
        <pc:picChg chg="mod">
          <ac:chgData name="Evert Van Bever" userId="f6869c4f-2183-409f-a8da-8e040f8ca474" providerId="ADAL" clId="{7B4C28D2-3628-448F-9835-41E582BF73CF}" dt="2024-10-11T07:26:58.280" v="1505" actId="1076"/>
          <ac:picMkLst>
            <pc:docMk/>
            <pc:sldMk cId="2455061356" sldId="277"/>
            <ac:picMk id="6150" creationId="{19354A78-8BA8-E8F6-CA1C-0E100E8BAA06}"/>
          </ac:picMkLst>
        </pc:picChg>
        <pc:cxnChg chg="add mod">
          <ac:chgData name="Evert Van Bever" userId="f6869c4f-2183-409f-a8da-8e040f8ca474" providerId="ADAL" clId="{7B4C28D2-3628-448F-9835-41E582BF73CF}" dt="2024-10-11T07:31:21.410" v="1545" actId="1582"/>
          <ac:cxnSpMkLst>
            <pc:docMk/>
            <pc:sldMk cId="2455061356" sldId="277"/>
            <ac:cxnSpMk id="8" creationId="{1E55F175-A330-5848-C3B6-F0394D5C8B93}"/>
          </ac:cxnSpMkLst>
        </pc:cxnChg>
        <pc:cxnChg chg="add mod ord">
          <ac:chgData name="Evert Van Bever" userId="f6869c4f-2183-409f-a8da-8e040f8ca474" providerId="ADAL" clId="{7B4C28D2-3628-448F-9835-41E582BF73CF}" dt="2024-10-11T07:32:44.680" v="1556" actId="14100"/>
          <ac:cxnSpMkLst>
            <pc:docMk/>
            <pc:sldMk cId="2455061356" sldId="277"/>
            <ac:cxnSpMk id="11" creationId="{B40C5FC8-9599-9C69-7B8D-A86FE5D8301B}"/>
          </ac:cxnSpMkLst>
        </pc:cxnChg>
      </pc:sldChg>
      <pc:sldChg chg="modSp new mod">
        <pc:chgData name="Evert Van Bever" userId="f6869c4f-2183-409f-a8da-8e040f8ca474" providerId="ADAL" clId="{7B4C28D2-3628-448F-9835-41E582BF73CF}" dt="2024-10-11T07:44:59.850" v="1692" actId="790"/>
        <pc:sldMkLst>
          <pc:docMk/>
          <pc:sldMk cId="2617541932" sldId="278"/>
        </pc:sldMkLst>
        <pc:spChg chg="mod">
          <ac:chgData name="Evert Van Bever" userId="f6869c4f-2183-409f-a8da-8e040f8ca474" providerId="ADAL" clId="{7B4C28D2-3628-448F-9835-41E582BF73CF}" dt="2024-10-11T07:44:59.850" v="1692" actId="790"/>
          <ac:spMkLst>
            <pc:docMk/>
            <pc:sldMk cId="2617541932" sldId="278"/>
            <ac:spMk id="2" creationId="{E7B8C55D-8A0B-9F86-4E88-92B2D1116280}"/>
          </ac:spMkLst>
        </pc:spChg>
        <pc:spChg chg="mod">
          <ac:chgData name="Evert Van Bever" userId="f6869c4f-2183-409f-a8da-8e040f8ca474" providerId="ADAL" clId="{7B4C28D2-3628-448F-9835-41E582BF73CF}" dt="2024-10-11T07:40:25.874" v="1589" actId="20577"/>
          <ac:spMkLst>
            <pc:docMk/>
            <pc:sldMk cId="2617541932" sldId="278"/>
            <ac:spMk id="4" creationId="{2D7DE760-FC6F-53D3-3AA1-44C890EA4172}"/>
          </ac:spMkLst>
        </pc:spChg>
      </pc:sldChg>
      <pc:sldChg chg="modSp new mod">
        <pc:chgData name="Evert Van Bever" userId="f6869c4f-2183-409f-a8da-8e040f8ca474" providerId="ADAL" clId="{7B4C28D2-3628-448F-9835-41E582BF73CF}" dt="2024-10-11T07:45:08.809" v="1696" actId="20577"/>
        <pc:sldMkLst>
          <pc:docMk/>
          <pc:sldMk cId="1970030265" sldId="279"/>
        </pc:sldMkLst>
        <pc:spChg chg="mod">
          <ac:chgData name="Evert Van Bever" userId="f6869c4f-2183-409f-a8da-8e040f8ca474" providerId="ADAL" clId="{7B4C28D2-3628-448F-9835-41E582BF73CF}" dt="2024-10-11T07:45:08.809" v="1696" actId="20577"/>
          <ac:spMkLst>
            <pc:docMk/>
            <pc:sldMk cId="1970030265" sldId="279"/>
            <ac:spMk id="2" creationId="{1E1EF5AA-C431-06FD-75AF-6101AEC5E67F}"/>
          </ac:spMkLst>
        </pc:spChg>
      </pc:sldChg>
      <pc:sldChg chg="addSp delSp modSp add mod ord modAnim">
        <pc:chgData name="Evert Van Bever" userId="f6869c4f-2183-409f-a8da-8e040f8ca474" providerId="ADAL" clId="{7B4C28D2-3628-448F-9835-41E582BF73CF}" dt="2024-10-11T07:59:34.430" v="1875"/>
        <pc:sldMkLst>
          <pc:docMk/>
          <pc:sldMk cId="4009580815" sldId="280"/>
        </pc:sldMkLst>
        <pc:spChg chg="del">
          <ac:chgData name="Evert Van Bever" userId="f6869c4f-2183-409f-a8da-8e040f8ca474" providerId="ADAL" clId="{7B4C28D2-3628-448F-9835-41E582BF73CF}" dt="2024-10-11T07:43:41.379" v="1668" actId="478"/>
          <ac:spMkLst>
            <pc:docMk/>
            <pc:sldMk cId="4009580815" sldId="280"/>
            <ac:spMk id="3" creationId="{6802F64A-F1A0-9AAA-D5F6-472B54D22BB9}"/>
          </ac:spMkLst>
        </pc:spChg>
        <pc:spChg chg="mod">
          <ac:chgData name="Evert Van Bever" userId="f6869c4f-2183-409f-a8da-8e040f8ca474" providerId="ADAL" clId="{7B4C28D2-3628-448F-9835-41E582BF73CF}" dt="2024-10-11T07:46:55.704" v="1711" actId="1076"/>
          <ac:spMkLst>
            <pc:docMk/>
            <pc:sldMk cId="4009580815" sldId="280"/>
            <ac:spMk id="4" creationId="{F6C6DF50-60CE-0ECA-D4CD-7001401EECEB}"/>
          </ac:spMkLst>
        </pc:spChg>
        <pc:spChg chg="add mod">
          <ac:chgData name="Evert Van Bever" userId="f6869c4f-2183-409f-a8da-8e040f8ca474" providerId="ADAL" clId="{7B4C28D2-3628-448F-9835-41E582BF73CF}" dt="2024-10-11T07:47:16.331" v="1714" actId="21"/>
          <ac:spMkLst>
            <pc:docMk/>
            <pc:sldMk cId="4009580815" sldId="280"/>
            <ac:spMk id="7" creationId="{F2E1439C-E770-C55D-E334-AA70AB9CA774}"/>
          </ac:spMkLst>
        </pc:spChg>
        <pc:spChg chg="add mod">
          <ac:chgData name="Evert Van Bever" userId="f6869c4f-2183-409f-a8da-8e040f8ca474" providerId="ADAL" clId="{7B4C28D2-3628-448F-9835-41E582BF73CF}" dt="2024-10-11T07:48:01.561" v="1743" actId="1076"/>
          <ac:spMkLst>
            <pc:docMk/>
            <pc:sldMk cId="4009580815" sldId="280"/>
            <ac:spMk id="9" creationId="{8F1C0D76-91BF-33F8-6030-6F596CB3DA80}"/>
          </ac:spMkLst>
        </pc:spChg>
        <pc:spChg chg="add mod">
          <ac:chgData name="Evert Van Bever" userId="f6869c4f-2183-409f-a8da-8e040f8ca474" providerId="ADAL" clId="{7B4C28D2-3628-448F-9835-41E582BF73CF}" dt="2024-10-11T07:47:56.031" v="1742" actId="1038"/>
          <ac:spMkLst>
            <pc:docMk/>
            <pc:sldMk cId="4009580815" sldId="280"/>
            <ac:spMk id="10" creationId="{661DC021-2EC0-DED2-EADF-ACE99B88A159}"/>
          </ac:spMkLst>
        </pc:spChg>
        <pc:spChg chg="add mod ord">
          <ac:chgData name="Evert Van Bever" userId="f6869c4f-2183-409f-a8da-8e040f8ca474" providerId="ADAL" clId="{7B4C28D2-3628-448F-9835-41E582BF73CF}" dt="2024-10-11T07:59:28.317" v="1874" actId="171"/>
          <ac:spMkLst>
            <pc:docMk/>
            <pc:sldMk cId="4009580815" sldId="280"/>
            <ac:spMk id="12" creationId="{80B2A898-96EE-1B91-A636-0DB096A7E2AE}"/>
          </ac:spMkLst>
        </pc:spChg>
        <pc:picChg chg="mod">
          <ac:chgData name="Evert Van Bever" userId="f6869c4f-2183-409f-a8da-8e040f8ca474" providerId="ADAL" clId="{7B4C28D2-3628-448F-9835-41E582BF73CF}" dt="2024-10-11T07:46:18.159" v="1708" actId="1076"/>
          <ac:picMkLst>
            <pc:docMk/>
            <pc:sldMk cId="4009580815" sldId="280"/>
            <ac:picMk id="6150" creationId="{19354A78-8BA8-E8F6-CA1C-0E100E8BAA06}"/>
          </ac:picMkLst>
        </pc:picChg>
      </pc:sldChg>
      <pc:sldChg chg="addSp delSp modSp new mod">
        <pc:chgData name="Evert Van Bever" userId="f6869c4f-2183-409f-a8da-8e040f8ca474" providerId="ADAL" clId="{7B4C28D2-3628-448F-9835-41E582BF73CF}" dt="2024-10-11T07:57:21.280" v="1862" actId="790"/>
        <pc:sldMkLst>
          <pc:docMk/>
          <pc:sldMk cId="137963686" sldId="281"/>
        </pc:sldMkLst>
        <pc:spChg chg="mod ord">
          <ac:chgData name="Evert Van Bever" userId="f6869c4f-2183-409f-a8da-8e040f8ca474" providerId="ADAL" clId="{7B4C28D2-3628-448F-9835-41E582BF73CF}" dt="2024-10-11T07:57:21.280" v="1862" actId="790"/>
          <ac:spMkLst>
            <pc:docMk/>
            <pc:sldMk cId="137963686" sldId="281"/>
            <ac:spMk id="2" creationId="{A4947B9C-E1E6-6405-C6CC-8424F5DF701E}"/>
          </ac:spMkLst>
        </pc:spChg>
        <pc:spChg chg="add del">
          <ac:chgData name="Evert Van Bever" userId="f6869c4f-2183-409f-a8da-8e040f8ca474" providerId="ADAL" clId="{7B4C28D2-3628-448F-9835-41E582BF73CF}" dt="2024-10-11T07:50:15.105" v="1751" actId="22"/>
          <ac:spMkLst>
            <pc:docMk/>
            <pc:sldMk cId="137963686" sldId="281"/>
            <ac:spMk id="6" creationId="{40A61016-14EF-3729-4B9C-5D7FE8AD3D76}"/>
          </ac:spMkLst>
        </pc:spChg>
        <pc:spChg chg="add mod">
          <ac:chgData name="Evert Van Bever" userId="f6869c4f-2183-409f-a8da-8e040f8ca474" providerId="ADAL" clId="{7B4C28D2-3628-448F-9835-41E582BF73CF}" dt="2024-10-11T07:53:04.032" v="1801" actId="14100"/>
          <ac:spMkLst>
            <pc:docMk/>
            <pc:sldMk cId="137963686" sldId="281"/>
            <ac:spMk id="11" creationId="{3D751F76-1CD8-03F6-3AF2-F543BAFAC8D9}"/>
          </ac:spMkLst>
        </pc:spChg>
        <pc:picChg chg="add del mod">
          <ac:chgData name="Evert Van Bever" userId="f6869c4f-2183-409f-a8da-8e040f8ca474" providerId="ADAL" clId="{7B4C28D2-3628-448F-9835-41E582BF73CF}" dt="2024-10-11T07:51:45.031" v="1774" actId="478"/>
          <ac:picMkLst>
            <pc:docMk/>
            <pc:sldMk cId="137963686" sldId="281"/>
            <ac:picMk id="8" creationId="{128D0D6C-90D8-3EF8-F1D7-B8135FFC0691}"/>
          </ac:picMkLst>
        </pc:picChg>
        <pc:picChg chg="add mod ord">
          <ac:chgData name="Evert Van Bever" userId="f6869c4f-2183-409f-a8da-8e040f8ca474" providerId="ADAL" clId="{7B4C28D2-3628-448F-9835-41E582BF73CF}" dt="2024-10-11T07:52:56.865" v="1797" actId="171"/>
          <ac:picMkLst>
            <pc:docMk/>
            <pc:sldMk cId="137963686" sldId="281"/>
            <ac:picMk id="10" creationId="{3DA4FD8A-2D6B-4404-61E4-94EB8A2128CF}"/>
          </ac:picMkLst>
        </pc:picChg>
      </pc:sldChg>
      <pc:sldChg chg="addSp modSp new mod modAnim modNotesTx">
        <pc:chgData name="Evert Van Bever" userId="f6869c4f-2183-409f-a8da-8e040f8ca474" providerId="ADAL" clId="{7B4C28D2-3628-448F-9835-41E582BF73CF}" dt="2024-11-04T15:55:20.172" v="3735"/>
        <pc:sldMkLst>
          <pc:docMk/>
          <pc:sldMk cId="1660945542" sldId="282"/>
        </pc:sldMkLst>
        <pc:spChg chg="mod">
          <ac:chgData name="Evert Van Bever" userId="f6869c4f-2183-409f-a8da-8e040f8ca474" providerId="ADAL" clId="{7B4C28D2-3628-448F-9835-41E582BF73CF}" dt="2024-10-11T08:01:25.530" v="1911" actId="20577"/>
          <ac:spMkLst>
            <pc:docMk/>
            <pc:sldMk cId="1660945542" sldId="282"/>
            <ac:spMk id="2" creationId="{703D7B5C-C7B7-80C1-C811-330689073661}"/>
          </ac:spMkLst>
        </pc:spChg>
        <pc:spChg chg="add mod">
          <ac:chgData name="Evert Van Bever" userId="f6869c4f-2183-409f-a8da-8e040f8ca474" providerId="ADAL" clId="{7B4C28D2-3628-448F-9835-41E582BF73CF}" dt="2024-10-11T07:59:52.480" v="1879" actId="14100"/>
          <ac:spMkLst>
            <pc:docMk/>
            <pc:sldMk cId="1660945542" sldId="282"/>
            <ac:spMk id="6" creationId="{09FBDCE2-AC92-DD01-15A5-1B91FDFEA70D}"/>
          </ac:spMkLst>
        </pc:spChg>
        <pc:spChg chg="add mod">
          <ac:chgData name="Evert Van Bever" userId="f6869c4f-2183-409f-a8da-8e040f8ca474" providerId="ADAL" clId="{7B4C28D2-3628-448F-9835-41E582BF73CF}" dt="2024-10-11T08:00:12.295" v="1882" actId="1076"/>
          <ac:spMkLst>
            <pc:docMk/>
            <pc:sldMk cId="1660945542" sldId="282"/>
            <ac:spMk id="7" creationId="{A2E16CAB-EDC7-95A5-9647-E6865771C13E}"/>
          </ac:spMkLst>
        </pc:spChg>
        <pc:spChg chg="add mod">
          <ac:chgData name="Evert Van Bever" userId="f6869c4f-2183-409f-a8da-8e040f8ca474" providerId="ADAL" clId="{7B4C28D2-3628-448F-9835-41E582BF73CF}" dt="2024-10-11T08:00:22.198" v="1884" actId="1076"/>
          <ac:spMkLst>
            <pc:docMk/>
            <pc:sldMk cId="1660945542" sldId="282"/>
            <ac:spMk id="8" creationId="{124D4934-9ED9-3325-4C2B-2852CCC49B5F}"/>
          </ac:spMkLst>
        </pc:spChg>
        <pc:spChg chg="add mod">
          <ac:chgData name="Evert Van Bever" userId="f6869c4f-2183-409f-a8da-8e040f8ca474" providerId="ADAL" clId="{7B4C28D2-3628-448F-9835-41E582BF73CF}" dt="2024-10-11T08:00:27" v="1886" actId="1076"/>
          <ac:spMkLst>
            <pc:docMk/>
            <pc:sldMk cId="1660945542" sldId="282"/>
            <ac:spMk id="9" creationId="{20F2AC6E-5EAE-4088-5C3D-FFF2F78B0A71}"/>
          </ac:spMkLst>
        </pc:spChg>
        <pc:picChg chg="add mod">
          <ac:chgData name="Evert Van Bever" userId="f6869c4f-2183-409f-a8da-8e040f8ca474" providerId="ADAL" clId="{7B4C28D2-3628-448F-9835-41E582BF73CF}" dt="2024-10-11T07:56:15.839" v="1827" actId="1076"/>
          <ac:picMkLst>
            <pc:docMk/>
            <pc:sldMk cId="1660945542" sldId="282"/>
            <ac:picMk id="5" creationId="{3C164B6E-0034-470D-566E-E9DB2D78B0A4}"/>
          </ac:picMkLst>
        </pc:picChg>
        <pc:picChg chg="add mod">
          <ac:chgData name="Evert Van Bever" userId="f6869c4f-2183-409f-a8da-8e040f8ca474" providerId="ADAL" clId="{7B4C28D2-3628-448F-9835-41E582BF73CF}" dt="2024-10-11T07:54:20.683" v="1818" actId="1076"/>
          <ac:picMkLst>
            <pc:docMk/>
            <pc:sldMk cId="1660945542" sldId="282"/>
            <ac:picMk id="7170" creationId="{E6C56598-F93F-D846-DDE2-398E7B61E014}"/>
          </ac:picMkLst>
        </pc:picChg>
        <pc:picChg chg="add mod">
          <ac:chgData name="Evert Van Bever" userId="f6869c4f-2183-409f-a8da-8e040f8ca474" providerId="ADAL" clId="{7B4C28D2-3628-448F-9835-41E582BF73CF}" dt="2024-10-11T07:55:37.927" v="1823" actId="1076"/>
          <ac:picMkLst>
            <pc:docMk/>
            <pc:sldMk cId="1660945542" sldId="282"/>
            <ac:picMk id="7172" creationId="{5CB4CD6D-08ED-9077-CBC8-99F3CFD2C512}"/>
          </ac:picMkLst>
        </pc:picChg>
      </pc:sldChg>
      <pc:sldChg chg="addSp delSp modSp new mod modAnim">
        <pc:chgData name="Evert Van Bever" userId="f6869c4f-2183-409f-a8da-8e040f8ca474" providerId="ADAL" clId="{7B4C28D2-3628-448F-9835-41E582BF73CF}" dt="2024-11-05T12:44:06.761" v="3890" actId="1076"/>
        <pc:sldMkLst>
          <pc:docMk/>
          <pc:sldMk cId="495667136" sldId="283"/>
        </pc:sldMkLst>
        <pc:spChg chg="mod">
          <ac:chgData name="Evert Van Bever" userId="f6869c4f-2183-409f-a8da-8e040f8ca474" providerId="ADAL" clId="{7B4C28D2-3628-448F-9835-41E582BF73CF}" dt="2024-10-11T08:14:58.175" v="1980" actId="790"/>
          <ac:spMkLst>
            <pc:docMk/>
            <pc:sldMk cId="495667136" sldId="283"/>
            <ac:spMk id="2" creationId="{CB780FBF-7A5A-AE6B-F4EC-FA9FE9B0EF35}"/>
          </ac:spMkLst>
        </pc:spChg>
        <pc:spChg chg="add mod">
          <ac:chgData name="Evert Van Bever" userId="f6869c4f-2183-409f-a8da-8e040f8ca474" providerId="ADAL" clId="{7B4C28D2-3628-448F-9835-41E582BF73CF}" dt="2024-10-11T08:20:55.949" v="2007" actId="14100"/>
          <ac:spMkLst>
            <pc:docMk/>
            <pc:sldMk cId="495667136" sldId="283"/>
            <ac:spMk id="5" creationId="{3201B102-9A77-FE18-2C4B-54A687A5508B}"/>
          </ac:spMkLst>
        </pc:spChg>
        <pc:spChg chg="add mod">
          <ac:chgData name="Evert Van Bever" userId="f6869c4f-2183-409f-a8da-8e040f8ca474" providerId="ADAL" clId="{7B4C28D2-3628-448F-9835-41E582BF73CF}" dt="2024-11-05T12:44:06.761" v="3890" actId="1076"/>
          <ac:spMkLst>
            <pc:docMk/>
            <pc:sldMk cId="495667136" sldId="283"/>
            <ac:spMk id="6" creationId="{D5BE4AAC-5C29-3609-3A39-B9F542E1113A}"/>
          </ac:spMkLst>
        </pc:spChg>
        <pc:spChg chg="add mod">
          <ac:chgData name="Evert Van Bever" userId="f6869c4f-2183-409f-a8da-8e040f8ca474" providerId="ADAL" clId="{7B4C28D2-3628-448F-9835-41E582BF73CF}" dt="2024-10-11T08:23:55.645" v="2030" actId="1076"/>
          <ac:spMkLst>
            <pc:docMk/>
            <pc:sldMk cId="495667136" sldId="283"/>
            <ac:spMk id="7" creationId="{1AF657B1-1D9E-8D65-1C37-2D04C99D0631}"/>
          </ac:spMkLst>
        </pc:spChg>
        <pc:spChg chg="add mod">
          <ac:chgData name="Evert Van Bever" userId="f6869c4f-2183-409f-a8da-8e040f8ca474" providerId="ADAL" clId="{7B4C28D2-3628-448F-9835-41E582BF73CF}" dt="2024-10-11T08:24:01.644" v="2032" actId="1076"/>
          <ac:spMkLst>
            <pc:docMk/>
            <pc:sldMk cId="495667136" sldId="283"/>
            <ac:spMk id="8" creationId="{A5959C7F-E532-8466-0F78-EE07F0402B2E}"/>
          </ac:spMkLst>
        </pc:spChg>
        <pc:spChg chg="add mod">
          <ac:chgData name="Evert Van Bever" userId="f6869c4f-2183-409f-a8da-8e040f8ca474" providerId="ADAL" clId="{7B4C28D2-3628-448F-9835-41E582BF73CF}" dt="2024-10-11T08:24:07.284" v="2033" actId="1076"/>
          <ac:spMkLst>
            <pc:docMk/>
            <pc:sldMk cId="495667136" sldId="283"/>
            <ac:spMk id="9" creationId="{419F7AC2-D70E-C5D3-6BC6-63C499440499}"/>
          </ac:spMkLst>
        </pc:spChg>
        <pc:spChg chg="add">
          <ac:chgData name="Evert Van Bever" userId="f6869c4f-2183-409f-a8da-8e040f8ca474" providerId="ADAL" clId="{7B4C28D2-3628-448F-9835-41E582BF73CF}" dt="2024-10-11T08:33:38.814" v="2049" actId="11529"/>
          <ac:spMkLst>
            <pc:docMk/>
            <pc:sldMk cId="495667136" sldId="283"/>
            <ac:spMk id="11" creationId="{11C73FB4-E116-476A-95BF-DDA91ECF4E38}"/>
          </ac:spMkLst>
        </pc:spChg>
        <pc:spChg chg="add mod">
          <ac:chgData name="Evert Van Bever" userId="f6869c4f-2183-409f-a8da-8e040f8ca474" providerId="ADAL" clId="{7B4C28D2-3628-448F-9835-41E582BF73CF}" dt="2024-10-11T08:37:26.194" v="2062" actId="1076"/>
          <ac:spMkLst>
            <pc:docMk/>
            <pc:sldMk cId="495667136" sldId="283"/>
            <ac:spMk id="12" creationId="{3A34CAAF-78E1-36B0-D3C0-133C14F7DA50}"/>
          </ac:spMkLst>
        </pc:spChg>
        <pc:picChg chg="add del mod">
          <ac:chgData name="Evert Van Bever" userId="f6869c4f-2183-409f-a8da-8e040f8ca474" providerId="ADAL" clId="{7B4C28D2-3628-448F-9835-41E582BF73CF}" dt="2024-10-11T08:18:32.760" v="1998" actId="478"/>
          <ac:picMkLst>
            <pc:docMk/>
            <pc:sldMk cId="495667136" sldId="283"/>
            <ac:picMk id="6" creationId="{9DC77D0A-DC0C-CB26-96A8-E910EC39AAEA}"/>
          </ac:picMkLst>
        </pc:picChg>
        <pc:picChg chg="add mod">
          <ac:chgData name="Evert Van Bever" userId="f6869c4f-2183-409f-a8da-8e040f8ca474" providerId="ADAL" clId="{7B4C28D2-3628-448F-9835-41E582BF73CF}" dt="2024-10-11T08:25:42.171" v="2039" actId="1076"/>
          <ac:picMkLst>
            <pc:docMk/>
            <pc:sldMk cId="495667136" sldId="283"/>
            <ac:picMk id="10" creationId="{BAE2A1BD-A123-8D96-E5DD-9D54B240E336}"/>
          </ac:picMkLst>
        </pc:picChg>
        <pc:picChg chg="add mod">
          <ac:chgData name="Evert Van Bever" userId="f6869c4f-2183-409f-a8da-8e040f8ca474" providerId="ADAL" clId="{7B4C28D2-3628-448F-9835-41E582BF73CF}" dt="2024-10-11T08:39:26.669" v="2075" actId="1076"/>
          <ac:picMkLst>
            <pc:docMk/>
            <pc:sldMk cId="495667136" sldId="283"/>
            <ac:picMk id="8194" creationId="{98A76160-C08E-2BDC-63AA-45C871C68D98}"/>
          </ac:picMkLst>
        </pc:picChg>
      </pc:sldChg>
      <pc:sldChg chg="addSp delSp modSp add mod ord modAnim modNotesTx">
        <pc:chgData name="Evert Van Bever" userId="f6869c4f-2183-409f-a8da-8e040f8ca474" providerId="ADAL" clId="{7B4C28D2-3628-448F-9835-41E582BF73CF}" dt="2024-10-18T12:54:28.708" v="3679" actId="5793"/>
        <pc:sldMkLst>
          <pc:docMk/>
          <pc:sldMk cId="4202846450" sldId="284"/>
        </pc:sldMkLst>
        <pc:spChg chg="mod">
          <ac:chgData name="Evert Van Bever" userId="f6869c4f-2183-409f-a8da-8e040f8ca474" providerId="ADAL" clId="{7B4C28D2-3628-448F-9835-41E582BF73CF}" dt="2024-10-11T08:42:50.275" v="2106" actId="790"/>
          <ac:spMkLst>
            <pc:docMk/>
            <pc:sldMk cId="4202846450" sldId="284"/>
            <ac:spMk id="2" creationId="{A4947B9C-E1E6-6405-C6CC-8424F5DF701E}"/>
          </ac:spMkLst>
        </pc:spChg>
        <pc:spChg chg="del">
          <ac:chgData name="Evert Van Bever" userId="f6869c4f-2183-409f-a8da-8e040f8ca474" providerId="ADAL" clId="{7B4C28D2-3628-448F-9835-41E582BF73CF}" dt="2024-10-11T08:42:53.292" v="2107" actId="478"/>
          <ac:spMkLst>
            <pc:docMk/>
            <pc:sldMk cId="4202846450" sldId="284"/>
            <ac:spMk id="3" creationId="{FD960468-5A92-23E0-4413-A19F20A41B49}"/>
          </ac:spMkLst>
        </pc:spChg>
        <pc:spChg chg="del">
          <ac:chgData name="Evert Van Bever" userId="f6869c4f-2183-409f-a8da-8e040f8ca474" providerId="ADAL" clId="{7B4C28D2-3628-448F-9835-41E582BF73CF}" dt="2024-10-11T08:41:54.836" v="2099" actId="478"/>
          <ac:spMkLst>
            <pc:docMk/>
            <pc:sldMk cId="4202846450" sldId="284"/>
            <ac:spMk id="4" creationId="{2626D153-A9A8-4C27-8394-69FCD2A74ACB}"/>
          </ac:spMkLst>
        </pc:spChg>
        <pc:spChg chg="add mod">
          <ac:chgData name="Evert Van Bever" userId="f6869c4f-2183-409f-a8da-8e040f8ca474" providerId="ADAL" clId="{7B4C28D2-3628-448F-9835-41E582BF73CF}" dt="2024-10-11T08:43:09.380" v="2111" actId="207"/>
          <ac:spMkLst>
            <pc:docMk/>
            <pc:sldMk cId="4202846450" sldId="284"/>
            <ac:spMk id="5" creationId="{752A5169-BA2C-B79B-DB7D-37DD537F4293}"/>
          </ac:spMkLst>
        </pc:spChg>
        <pc:spChg chg="add mod">
          <ac:chgData name="Evert Van Bever" userId="f6869c4f-2183-409f-a8da-8e040f8ca474" providerId="ADAL" clId="{7B4C28D2-3628-448F-9835-41E582BF73CF}" dt="2024-10-11T08:43:22.632" v="2113" actId="1076"/>
          <ac:spMkLst>
            <pc:docMk/>
            <pc:sldMk cId="4202846450" sldId="284"/>
            <ac:spMk id="6" creationId="{5AEB39FF-A736-183F-95CF-C796062A50E3}"/>
          </ac:spMkLst>
        </pc:spChg>
        <pc:spChg chg="mod">
          <ac:chgData name="Evert Van Bever" userId="f6869c4f-2183-409f-a8da-8e040f8ca474" providerId="ADAL" clId="{7B4C28D2-3628-448F-9835-41E582BF73CF}" dt="2024-10-11T08:42:28.522" v="2105" actId="14100"/>
          <ac:spMkLst>
            <pc:docMk/>
            <pc:sldMk cId="4202846450" sldId="284"/>
            <ac:spMk id="11" creationId="{3D751F76-1CD8-03F6-3AF2-F543BAFAC8D9}"/>
          </ac:spMkLst>
        </pc:spChg>
        <pc:picChg chg="mod">
          <ac:chgData name="Evert Van Bever" userId="f6869c4f-2183-409f-a8da-8e040f8ca474" providerId="ADAL" clId="{7B4C28D2-3628-448F-9835-41E582BF73CF}" dt="2024-10-11T08:42:08.970" v="2101" actId="14100"/>
          <ac:picMkLst>
            <pc:docMk/>
            <pc:sldMk cId="4202846450" sldId="284"/>
            <ac:picMk id="10" creationId="{3DA4FD8A-2D6B-4404-61E4-94EB8A2128CF}"/>
          </ac:picMkLst>
        </pc:picChg>
      </pc:sldChg>
      <pc:sldChg chg="new del">
        <pc:chgData name="Evert Van Bever" userId="f6869c4f-2183-409f-a8da-8e040f8ca474" providerId="ADAL" clId="{7B4C28D2-3628-448F-9835-41E582BF73CF}" dt="2024-10-11T08:47:03.820" v="2122" actId="680"/>
        <pc:sldMkLst>
          <pc:docMk/>
          <pc:sldMk cId="3262822664" sldId="285"/>
        </pc:sldMkLst>
      </pc:sldChg>
      <pc:sldChg chg="modSp new mod">
        <pc:chgData name="Evert Van Bever" userId="f6869c4f-2183-409f-a8da-8e040f8ca474" providerId="ADAL" clId="{7B4C28D2-3628-448F-9835-41E582BF73CF}" dt="2024-10-11T08:47:22.554" v="2143" actId="790"/>
        <pc:sldMkLst>
          <pc:docMk/>
          <pc:sldMk cId="3919579470" sldId="285"/>
        </pc:sldMkLst>
        <pc:spChg chg="mod">
          <ac:chgData name="Evert Van Bever" userId="f6869c4f-2183-409f-a8da-8e040f8ca474" providerId="ADAL" clId="{7B4C28D2-3628-448F-9835-41E582BF73CF}" dt="2024-10-11T08:47:22.554" v="2143" actId="790"/>
          <ac:spMkLst>
            <pc:docMk/>
            <pc:sldMk cId="3919579470" sldId="285"/>
            <ac:spMk id="2" creationId="{7BAAE845-24D0-7098-1A46-495421AB1562}"/>
          </ac:spMkLst>
        </pc:spChg>
        <pc:spChg chg="mod">
          <ac:chgData name="Evert Van Bever" userId="f6869c4f-2183-409f-a8da-8e040f8ca474" providerId="ADAL" clId="{7B4C28D2-3628-448F-9835-41E582BF73CF}" dt="2024-10-11T08:47:11.468" v="2124" actId="20577"/>
          <ac:spMkLst>
            <pc:docMk/>
            <pc:sldMk cId="3919579470" sldId="285"/>
            <ac:spMk id="4" creationId="{F2FA4FDC-3C01-F088-7E79-164C5959C128}"/>
          </ac:spMkLst>
        </pc:spChg>
      </pc:sldChg>
      <pc:sldChg chg="addSp delSp modSp new mod modShow">
        <pc:chgData name="Evert Van Bever" userId="f6869c4f-2183-409f-a8da-8e040f8ca474" providerId="ADAL" clId="{7B4C28D2-3628-448F-9835-41E582BF73CF}" dt="2024-10-11T09:09:05.229" v="2235" actId="1076"/>
        <pc:sldMkLst>
          <pc:docMk/>
          <pc:sldMk cId="2734666272" sldId="286"/>
        </pc:sldMkLst>
        <pc:spChg chg="mod">
          <ac:chgData name="Evert Van Bever" userId="f6869c4f-2183-409f-a8da-8e040f8ca474" providerId="ADAL" clId="{7B4C28D2-3628-448F-9835-41E582BF73CF}" dt="2024-10-11T09:04:41.901" v="2207" actId="790"/>
          <ac:spMkLst>
            <pc:docMk/>
            <pc:sldMk cId="2734666272" sldId="286"/>
            <ac:spMk id="2" creationId="{7A264A64-7C56-A288-AACB-674DB255C181}"/>
          </ac:spMkLst>
        </pc:spChg>
        <pc:spChg chg="add del mod">
          <ac:chgData name="Evert Van Bever" userId="f6869c4f-2183-409f-a8da-8e040f8ca474" providerId="ADAL" clId="{7B4C28D2-3628-448F-9835-41E582BF73CF}" dt="2024-10-11T09:06:27.736" v="2227" actId="20577"/>
          <ac:spMkLst>
            <pc:docMk/>
            <pc:sldMk cId="2734666272" sldId="286"/>
            <ac:spMk id="4" creationId="{E10B7D67-C062-2034-622E-4FA9F27BC8DD}"/>
          </ac:spMkLst>
        </pc:spChg>
        <pc:spChg chg="add mod">
          <ac:chgData name="Evert Van Bever" userId="f6869c4f-2183-409f-a8da-8e040f8ca474" providerId="ADAL" clId="{7B4C28D2-3628-448F-9835-41E582BF73CF}" dt="2024-10-11T09:04:59.751" v="2210"/>
          <ac:spMkLst>
            <pc:docMk/>
            <pc:sldMk cId="2734666272" sldId="286"/>
            <ac:spMk id="5" creationId="{D3A7DC26-739F-2DBF-E3BC-BE15DF320B6D}"/>
          </ac:spMkLst>
        </pc:spChg>
        <pc:picChg chg="add mod">
          <ac:chgData name="Evert Van Bever" userId="f6869c4f-2183-409f-a8da-8e040f8ca474" providerId="ADAL" clId="{7B4C28D2-3628-448F-9835-41E582BF73CF}" dt="2024-10-11T09:09:05.229" v="2235" actId="1076"/>
          <ac:picMkLst>
            <pc:docMk/>
            <pc:sldMk cId="2734666272" sldId="286"/>
            <ac:picMk id="9219" creationId="{DA13E9F2-D2AC-6074-4857-20A80CCEBF3B}"/>
          </ac:picMkLst>
        </pc:picChg>
      </pc:sldChg>
      <pc:sldChg chg="addSp modSp add mod modNotesTx">
        <pc:chgData name="Evert Van Bever" userId="f6869c4f-2183-409f-a8da-8e040f8ca474" providerId="ADAL" clId="{7B4C28D2-3628-448F-9835-41E582BF73CF}" dt="2024-11-05T12:45:57.327" v="3895" actId="1076"/>
        <pc:sldMkLst>
          <pc:docMk/>
          <pc:sldMk cId="618868531" sldId="287"/>
        </pc:sldMkLst>
        <pc:spChg chg="add mod">
          <ac:chgData name="Evert Van Bever" userId="f6869c4f-2183-409f-a8da-8e040f8ca474" providerId="ADAL" clId="{7B4C28D2-3628-448F-9835-41E582BF73CF}" dt="2024-11-05T12:45:57.327" v="3895" actId="1076"/>
          <ac:spMkLst>
            <pc:docMk/>
            <pc:sldMk cId="618868531" sldId="287"/>
            <ac:spMk id="7" creationId="{F828E6A7-60A5-C027-3F22-2DDFB157111A}"/>
          </ac:spMkLst>
        </pc:spChg>
        <pc:picChg chg="add mod">
          <ac:chgData name="Evert Van Bever" userId="f6869c4f-2183-409f-a8da-8e040f8ca474" providerId="ADAL" clId="{7B4C28D2-3628-448F-9835-41E582BF73CF}" dt="2024-10-11T09:19:39.218" v="2248" actId="1076"/>
          <ac:picMkLst>
            <pc:docMk/>
            <pc:sldMk cId="618868531" sldId="287"/>
            <ac:picMk id="5" creationId="{F2D06A03-AA28-5FBA-34E2-384F5A9EBEF7}"/>
          </ac:picMkLst>
        </pc:picChg>
        <pc:picChg chg="add mod">
          <ac:chgData name="Evert Van Bever" userId="f6869c4f-2183-409f-a8da-8e040f8ca474" providerId="ADAL" clId="{7B4C28D2-3628-448F-9835-41E582BF73CF}" dt="2024-10-11T09:19:53.115" v="2251" actId="1076"/>
          <ac:picMkLst>
            <pc:docMk/>
            <pc:sldMk cId="618868531" sldId="287"/>
            <ac:picMk id="6" creationId="{89A19782-5456-37A2-79C7-397AFF20B035}"/>
          </ac:picMkLst>
        </pc:picChg>
        <pc:picChg chg="add mod">
          <ac:chgData name="Evert Van Bever" userId="f6869c4f-2183-409f-a8da-8e040f8ca474" providerId="ADAL" clId="{7B4C28D2-3628-448F-9835-41E582BF73CF}" dt="2024-10-11T09:19:33.275" v="2247" actId="1076"/>
          <ac:picMkLst>
            <pc:docMk/>
            <pc:sldMk cId="618868531" sldId="287"/>
            <ac:picMk id="10242" creationId="{2281BAF0-4ECB-345A-0393-1F091F499C22}"/>
          </ac:picMkLst>
        </pc:picChg>
      </pc:sldChg>
      <pc:sldChg chg="addSp delSp modSp new mod modAnim modNotesTx">
        <pc:chgData name="Evert Van Bever" userId="f6869c4f-2183-409f-a8da-8e040f8ca474" providerId="ADAL" clId="{7B4C28D2-3628-448F-9835-41E582BF73CF}" dt="2024-11-04T16:00:00.673" v="3753"/>
        <pc:sldMkLst>
          <pc:docMk/>
          <pc:sldMk cId="1425844249" sldId="288"/>
        </pc:sldMkLst>
        <pc:spChg chg="mod">
          <ac:chgData name="Evert Van Bever" userId="f6869c4f-2183-409f-a8da-8e040f8ca474" providerId="ADAL" clId="{7B4C28D2-3628-448F-9835-41E582BF73CF}" dt="2024-10-11T09:20:48.045" v="2293" actId="790"/>
          <ac:spMkLst>
            <pc:docMk/>
            <pc:sldMk cId="1425844249" sldId="288"/>
            <ac:spMk id="2" creationId="{309EE676-7D41-5CD3-AFA0-38ACE9C7A0DD}"/>
          </ac:spMkLst>
        </pc:spChg>
        <pc:spChg chg="mod">
          <ac:chgData name="Evert Van Bever" userId="f6869c4f-2183-409f-a8da-8e040f8ca474" providerId="ADAL" clId="{7B4C28D2-3628-448F-9835-41E582BF73CF}" dt="2024-10-11T09:26:24.879" v="2325" actId="20577"/>
          <ac:spMkLst>
            <pc:docMk/>
            <pc:sldMk cId="1425844249" sldId="288"/>
            <ac:spMk id="3" creationId="{EE491DAB-2DDB-995E-D3B3-319E4DCAA50B}"/>
          </ac:spMkLst>
        </pc:spChg>
        <pc:spChg chg="mod">
          <ac:chgData name="Evert Van Bever" userId="f6869c4f-2183-409f-a8da-8e040f8ca474" providerId="ADAL" clId="{7B4C28D2-3628-448F-9835-41E582BF73CF}" dt="2024-10-11T09:26:21.094" v="2322" actId="21"/>
          <ac:spMkLst>
            <pc:docMk/>
            <pc:sldMk cId="1425844249" sldId="288"/>
            <ac:spMk id="4" creationId="{98493FB0-01FA-9DCC-2C36-7B2864B2A647}"/>
          </ac:spMkLst>
        </pc:spChg>
        <pc:spChg chg="add mod">
          <ac:chgData name="Evert Van Bever" userId="f6869c4f-2183-409f-a8da-8e040f8ca474" providerId="ADAL" clId="{7B4C28D2-3628-448F-9835-41E582BF73CF}" dt="2024-11-04T15:59:47.983" v="3751" actId="1076"/>
          <ac:spMkLst>
            <pc:docMk/>
            <pc:sldMk cId="1425844249" sldId="288"/>
            <ac:spMk id="5" creationId="{693542A4-1870-D8C8-7C1C-677FDF32CA91}"/>
          </ac:spMkLst>
        </pc:spChg>
        <pc:spChg chg="add del">
          <ac:chgData name="Evert Van Bever" userId="f6869c4f-2183-409f-a8da-8e040f8ca474" providerId="ADAL" clId="{7B4C28D2-3628-448F-9835-41E582BF73CF}" dt="2024-10-11T09:26:11.384" v="2319" actId="22"/>
          <ac:spMkLst>
            <pc:docMk/>
            <pc:sldMk cId="1425844249" sldId="288"/>
            <ac:spMk id="6" creationId="{AD3E77D9-70FE-9407-3A1D-E0F3F6315D57}"/>
          </ac:spMkLst>
        </pc:spChg>
        <pc:picChg chg="add mod">
          <ac:chgData name="Evert Van Bever" userId="f6869c4f-2183-409f-a8da-8e040f8ca474" providerId="ADAL" clId="{7B4C28D2-3628-448F-9835-41E582BF73CF}" dt="2024-10-11T09:28:00.690" v="2334" actId="1076"/>
          <ac:picMkLst>
            <pc:docMk/>
            <pc:sldMk cId="1425844249" sldId="288"/>
            <ac:picMk id="8" creationId="{EF374363-2541-B357-9693-4A6843FA2C18}"/>
          </ac:picMkLst>
        </pc:picChg>
        <pc:picChg chg="add mod">
          <ac:chgData name="Evert Van Bever" userId="f6869c4f-2183-409f-a8da-8e040f8ca474" providerId="ADAL" clId="{7B4C28D2-3628-448F-9835-41E582BF73CF}" dt="2024-10-11T09:26:32.043" v="2328" actId="1076"/>
          <ac:picMkLst>
            <pc:docMk/>
            <pc:sldMk cId="1425844249" sldId="288"/>
            <ac:picMk id="11266" creationId="{38046485-9AD4-2113-3A66-8B614FCF29C7}"/>
          </ac:picMkLst>
        </pc:picChg>
      </pc:sldChg>
      <pc:sldChg chg="addSp delSp modSp new mod modNotesTx">
        <pc:chgData name="Evert Van Bever" userId="f6869c4f-2183-409f-a8da-8e040f8ca474" providerId="ADAL" clId="{7B4C28D2-3628-448F-9835-41E582BF73CF}" dt="2024-11-05T13:08:19.573" v="3914" actId="1076"/>
        <pc:sldMkLst>
          <pc:docMk/>
          <pc:sldMk cId="2665861076" sldId="289"/>
        </pc:sldMkLst>
        <pc:spChg chg="mod">
          <ac:chgData name="Evert Van Bever" userId="f6869c4f-2183-409f-a8da-8e040f8ca474" providerId="ADAL" clId="{7B4C28D2-3628-448F-9835-41E582BF73CF}" dt="2024-10-11T09:35:42.716" v="2359" actId="790"/>
          <ac:spMkLst>
            <pc:docMk/>
            <pc:sldMk cId="2665861076" sldId="289"/>
            <ac:spMk id="2" creationId="{FCCCA47C-9BB2-0E29-6D3E-B656B2575075}"/>
          </ac:spMkLst>
        </pc:spChg>
        <pc:spChg chg="mod">
          <ac:chgData name="Evert Van Bever" userId="f6869c4f-2183-409f-a8da-8e040f8ca474" providerId="ADAL" clId="{7B4C28D2-3628-448F-9835-41E582BF73CF}" dt="2024-10-11T09:39:00.838" v="2427" actId="20577"/>
          <ac:spMkLst>
            <pc:docMk/>
            <pc:sldMk cId="2665861076" sldId="289"/>
            <ac:spMk id="3" creationId="{C1AB215A-6C1E-7E3F-A929-40358C8F5370}"/>
          </ac:spMkLst>
        </pc:spChg>
        <pc:spChg chg="mod">
          <ac:chgData name="Evert Van Bever" userId="f6869c4f-2183-409f-a8da-8e040f8ca474" providerId="ADAL" clId="{7B4C28D2-3628-448F-9835-41E582BF73CF}" dt="2024-10-11T09:38:38.999" v="2421" actId="20577"/>
          <ac:spMkLst>
            <pc:docMk/>
            <pc:sldMk cId="2665861076" sldId="289"/>
            <ac:spMk id="4" creationId="{7F5ADDDA-6AD5-E7E2-BE09-2DF9E5E8FAEB}"/>
          </ac:spMkLst>
        </pc:spChg>
        <pc:spChg chg="add mod">
          <ac:chgData name="Evert Van Bever" userId="f6869c4f-2183-409f-a8da-8e040f8ca474" providerId="ADAL" clId="{7B4C28D2-3628-448F-9835-41E582BF73CF}" dt="2024-11-05T13:08:19.573" v="3914" actId="1076"/>
          <ac:spMkLst>
            <pc:docMk/>
            <pc:sldMk cId="2665861076" sldId="289"/>
            <ac:spMk id="5" creationId="{B2FC0F4F-D5DF-3BC2-49D1-DDE6CF629EDA}"/>
          </ac:spMkLst>
        </pc:spChg>
        <pc:picChg chg="add del mod">
          <ac:chgData name="Evert Van Bever" userId="f6869c4f-2183-409f-a8da-8e040f8ca474" providerId="ADAL" clId="{7B4C28D2-3628-448F-9835-41E582BF73CF}" dt="2024-11-05T13:03:22.318" v="3899" actId="478"/>
          <ac:picMkLst>
            <pc:docMk/>
            <pc:sldMk cId="2665861076" sldId="289"/>
            <ac:picMk id="1026" creationId="{C72CCA49-233B-978C-D071-357696DF2254}"/>
          </ac:picMkLst>
        </pc:picChg>
        <pc:picChg chg="add del mod">
          <ac:chgData name="Evert Van Bever" userId="f6869c4f-2183-409f-a8da-8e040f8ca474" providerId="ADAL" clId="{7B4C28D2-3628-448F-9835-41E582BF73CF}" dt="2024-11-05T13:03:26.402" v="3900" actId="478"/>
          <ac:picMkLst>
            <pc:docMk/>
            <pc:sldMk cId="2665861076" sldId="289"/>
            <ac:picMk id="12290" creationId="{2F174D08-CA4F-904B-DF55-A9523EF455AA}"/>
          </ac:picMkLst>
        </pc:picChg>
      </pc:sldChg>
      <pc:sldChg chg="modSp new mod modNotesTx">
        <pc:chgData name="Evert Van Bever" userId="f6869c4f-2183-409f-a8da-8e040f8ca474" providerId="ADAL" clId="{7B4C28D2-3628-448F-9835-41E582BF73CF}" dt="2024-11-05T13:12:11.877" v="3934" actId="6549"/>
        <pc:sldMkLst>
          <pc:docMk/>
          <pc:sldMk cId="925076680" sldId="290"/>
        </pc:sldMkLst>
        <pc:spChg chg="mod">
          <ac:chgData name="Evert Van Bever" userId="f6869c4f-2183-409f-a8da-8e040f8ca474" providerId="ADAL" clId="{7B4C28D2-3628-448F-9835-41E582BF73CF}" dt="2024-10-11T09:39:48.754" v="2430" actId="27636"/>
          <ac:spMkLst>
            <pc:docMk/>
            <pc:sldMk cId="925076680" sldId="290"/>
            <ac:spMk id="2" creationId="{87A9CBC2-B1E0-4BBA-AF2F-EFFD66EF4B66}"/>
          </ac:spMkLst>
        </pc:spChg>
        <pc:spChg chg="mod">
          <ac:chgData name="Evert Van Bever" userId="f6869c4f-2183-409f-a8da-8e040f8ca474" providerId="ADAL" clId="{7B4C28D2-3628-448F-9835-41E582BF73CF}" dt="2024-11-05T13:12:03.113" v="3933"/>
          <ac:spMkLst>
            <pc:docMk/>
            <pc:sldMk cId="925076680" sldId="290"/>
            <ac:spMk id="4" creationId="{40B7174E-BA9B-B7F7-478C-0FDEA8F22967}"/>
          </ac:spMkLst>
        </pc:spChg>
      </pc:sldChg>
      <pc:sldChg chg="modSp new mod">
        <pc:chgData name="Evert Van Bever" userId="f6869c4f-2183-409f-a8da-8e040f8ca474" providerId="ADAL" clId="{7B4C28D2-3628-448F-9835-41E582BF73CF}" dt="2024-10-11T09:46:13.540" v="2689" actId="790"/>
        <pc:sldMkLst>
          <pc:docMk/>
          <pc:sldMk cId="2979322503" sldId="291"/>
        </pc:sldMkLst>
        <pc:spChg chg="mod">
          <ac:chgData name="Evert Van Bever" userId="f6869c4f-2183-409f-a8da-8e040f8ca474" providerId="ADAL" clId="{7B4C28D2-3628-448F-9835-41E582BF73CF}" dt="2024-10-11T09:46:13.540" v="2689" actId="790"/>
          <ac:spMkLst>
            <pc:docMk/>
            <pc:sldMk cId="2979322503" sldId="291"/>
            <ac:spMk id="2" creationId="{1376898C-9900-286D-A60C-321F6F750E99}"/>
          </ac:spMkLst>
        </pc:spChg>
        <pc:spChg chg="mod">
          <ac:chgData name="Evert Van Bever" userId="f6869c4f-2183-409f-a8da-8e040f8ca474" providerId="ADAL" clId="{7B4C28D2-3628-448F-9835-41E582BF73CF}" dt="2024-10-11T09:46:04.812" v="2670" actId="20577"/>
          <ac:spMkLst>
            <pc:docMk/>
            <pc:sldMk cId="2979322503" sldId="291"/>
            <ac:spMk id="4" creationId="{0AB07320-E22D-FA1F-4756-2FD319599D9E}"/>
          </ac:spMkLst>
        </pc:spChg>
      </pc:sldChg>
      <pc:sldChg chg="addSp modSp new del mod">
        <pc:chgData name="Evert Van Bever" userId="f6869c4f-2183-409f-a8da-8e040f8ca474" providerId="ADAL" clId="{7B4C28D2-3628-448F-9835-41E582BF73CF}" dt="2024-10-11T11:19:53.963" v="2809" actId="2696"/>
        <pc:sldMkLst>
          <pc:docMk/>
          <pc:sldMk cId="1199119033" sldId="292"/>
        </pc:sldMkLst>
        <pc:spChg chg="mod">
          <ac:chgData name="Evert Van Bever" userId="f6869c4f-2183-409f-a8da-8e040f8ca474" providerId="ADAL" clId="{7B4C28D2-3628-448F-9835-41E582BF73CF}" dt="2024-10-11T11:19:34.491" v="2799" actId="21"/>
          <ac:spMkLst>
            <pc:docMk/>
            <pc:sldMk cId="1199119033" sldId="292"/>
            <ac:spMk id="2" creationId="{DC946018-4E6A-224A-297A-F5901FB798F1}"/>
          </ac:spMkLst>
        </pc:spChg>
        <pc:spChg chg="mod">
          <ac:chgData name="Evert Van Bever" userId="f6869c4f-2183-409f-a8da-8e040f8ca474" providerId="ADAL" clId="{7B4C28D2-3628-448F-9835-41E582BF73CF}" dt="2024-10-11T11:19:47.314" v="2805" actId="27636"/>
          <ac:spMkLst>
            <pc:docMk/>
            <pc:sldMk cId="1199119033" sldId="292"/>
            <ac:spMk id="3" creationId="{EB633DF6-EF7F-2598-A254-8988885DF438}"/>
          </ac:spMkLst>
        </pc:spChg>
        <pc:picChg chg="add mod">
          <ac:chgData name="Evert Van Bever" userId="f6869c4f-2183-409f-a8da-8e040f8ca474" providerId="ADAL" clId="{7B4C28D2-3628-448F-9835-41E582BF73CF}" dt="2024-10-11T11:19:24.845" v="2797" actId="14100"/>
          <ac:picMkLst>
            <pc:docMk/>
            <pc:sldMk cId="1199119033" sldId="292"/>
            <ac:picMk id="13314" creationId="{DC5BF732-0029-CA37-2211-5C0BA3177598}"/>
          </ac:picMkLst>
        </pc:picChg>
      </pc:sldChg>
      <pc:sldChg chg="add del">
        <pc:chgData name="Evert Van Bever" userId="f6869c4f-2183-409f-a8da-8e040f8ca474" providerId="ADAL" clId="{7B4C28D2-3628-448F-9835-41E582BF73CF}" dt="2024-10-11T11:19:58.625" v="2811"/>
        <pc:sldMkLst>
          <pc:docMk/>
          <pc:sldMk cId="3453735592" sldId="292"/>
        </pc:sldMkLst>
      </pc:sldChg>
      <pc:sldChg chg="modSp new mod">
        <pc:chgData name="Evert Van Bever" userId="f6869c4f-2183-409f-a8da-8e040f8ca474" providerId="ADAL" clId="{7B4C28D2-3628-448F-9835-41E582BF73CF}" dt="2024-11-05T13:13:05.272" v="3935" actId="790"/>
        <pc:sldMkLst>
          <pc:docMk/>
          <pc:sldMk cId="1635021364" sldId="293"/>
        </pc:sldMkLst>
        <pc:spChg chg="mod">
          <ac:chgData name="Evert Van Bever" userId="f6869c4f-2183-409f-a8da-8e040f8ca474" providerId="ADAL" clId="{7B4C28D2-3628-448F-9835-41E582BF73CF}" dt="2024-11-05T13:13:05.272" v="3935" actId="790"/>
          <ac:spMkLst>
            <pc:docMk/>
            <pc:sldMk cId="1635021364" sldId="293"/>
            <ac:spMk id="2" creationId="{140FCBDC-EAF4-A600-BA9A-2E6E56C17BFB}"/>
          </ac:spMkLst>
        </pc:spChg>
        <pc:spChg chg="mod">
          <ac:chgData name="Evert Van Bever" userId="f6869c4f-2183-409f-a8da-8e040f8ca474" providerId="ADAL" clId="{7B4C28D2-3628-448F-9835-41E582BF73CF}" dt="2024-10-11T10:02:05.993" v="2706" actId="20577"/>
          <ac:spMkLst>
            <pc:docMk/>
            <pc:sldMk cId="1635021364" sldId="293"/>
            <ac:spMk id="4" creationId="{94F010DD-06E7-1A65-7F28-A2264F1A7F37}"/>
          </ac:spMkLst>
        </pc:spChg>
      </pc:sldChg>
      <pc:sldChg chg="modSp add del mod ord">
        <pc:chgData name="Evert Van Bever" userId="f6869c4f-2183-409f-a8da-8e040f8ca474" providerId="ADAL" clId="{7B4C28D2-3628-448F-9835-41E582BF73CF}" dt="2024-10-11T11:34:06.553" v="2911" actId="2696"/>
        <pc:sldMkLst>
          <pc:docMk/>
          <pc:sldMk cId="507993253" sldId="294"/>
        </pc:sldMkLst>
        <pc:spChg chg="mod">
          <ac:chgData name="Evert Van Bever" userId="f6869c4f-2183-409f-a8da-8e040f8ca474" providerId="ADAL" clId="{7B4C28D2-3628-448F-9835-41E582BF73CF}" dt="2024-10-11T10:03:43.674" v="2752" actId="20577"/>
          <ac:spMkLst>
            <pc:docMk/>
            <pc:sldMk cId="507993253" sldId="294"/>
            <ac:spMk id="2" creationId="{DC946018-4E6A-224A-297A-F5901FB798F1}"/>
          </ac:spMkLst>
        </pc:spChg>
      </pc:sldChg>
      <pc:sldChg chg="modSp add del mod">
        <pc:chgData name="Evert Van Bever" userId="f6869c4f-2183-409f-a8da-8e040f8ca474" providerId="ADAL" clId="{7B4C28D2-3628-448F-9835-41E582BF73CF}" dt="2024-10-11T12:04:39.254" v="2964" actId="2696"/>
        <pc:sldMkLst>
          <pc:docMk/>
          <pc:sldMk cId="3030826320" sldId="295"/>
        </pc:sldMkLst>
        <pc:spChg chg="mod">
          <ac:chgData name="Evert Van Bever" userId="f6869c4f-2183-409f-a8da-8e040f8ca474" providerId="ADAL" clId="{7B4C28D2-3628-448F-9835-41E582BF73CF}" dt="2024-10-11T10:04:08.103" v="2764" actId="20577"/>
          <ac:spMkLst>
            <pc:docMk/>
            <pc:sldMk cId="3030826320" sldId="295"/>
            <ac:spMk id="2" creationId="{DC946018-4E6A-224A-297A-F5901FB798F1}"/>
          </ac:spMkLst>
        </pc:spChg>
        <pc:spChg chg="mod">
          <ac:chgData name="Evert Van Bever" userId="f6869c4f-2183-409f-a8da-8e040f8ca474" providerId="ADAL" clId="{7B4C28D2-3628-448F-9835-41E582BF73CF}" dt="2024-10-11T12:04:16.404" v="2960" actId="20577"/>
          <ac:spMkLst>
            <pc:docMk/>
            <pc:sldMk cId="3030826320" sldId="295"/>
            <ac:spMk id="4" creationId="{96757B9A-DB3A-43A4-6EE4-FA677BA78C47}"/>
          </ac:spMkLst>
        </pc:spChg>
      </pc:sldChg>
      <pc:sldChg chg="addSp modSp add mod">
        <pc:chgData name="Evert Van Bever" userId="f6869c4f-2183-409f-a8da-8e040f8ca474" providerId="ADAL" clId="{7B4C28D2-3628-448F-9835-41E582BF73CF}" dt="2024-10-11T12:19:13.871" v="3097" actId="313"/>
        <pc:sldMkLst>
          <pc:docMk/>
          <pc:sldMk cId="3326972988" sldId="296"/>
        </pc:sldMkLst>
        <pc:spChg chg="mod">
          <ac:chgData name="Evert Van Bever" userId="f6869c4f-2183-409f-a8da-8e040f8ca474" providerId="ADAL" clId="{7B4C28D2-3628-448F-9835-41E582BF73CF}" dt="2024-10-11T12:19:13.871" v="3097" actId="313"/>
          <ac:spMkLst>
            <pc:docMk/>
            <pc:sldMk cId="3326972988" sldId="296"/>
            <ac:spMk id="2" creationId="{DC946018-4E6A-224A-297A-F5901FB798F1}"/>
          </ac:spMkLst>
        </pc:spChg>
        <pc:spChg chg="mod">
          <ac:chgData name="Evert Van Bever" userId="f6869c4f-2183-409f-a8da-8e040f8ca474" providerId="ADAL" clId="{7B4C28D2-3628-448F-9835-41E582BF73CF}" dt="2024-10-11T12:17:25.879" v="3000" actId="20577"/>
          <ac:spMkLst>
            <pc:docMk/>
            <pc:sldMk cId="3326972988" sldId="296"/>
            <ac:spMk id="3" creationId="{EB633DF6-EF7F-2598-A254-8988885DF438}"/>
          </ac:spMkLst>
        </pc:spChg>
        <pc:spChg chg="mod">
          <ac:chgData name="Evert Van Bever" userId="f6869c4f-2183-409f-a8da-8e040f8ca474" providerId="ADAL" clId="{7B4C28D2-3628-448F-9835-41E582BF73CF}" dt="2024-10-11T12:19:08.411" v="3096" actId="5793"/>
          <ac:spMkLst>
            <pc:docMk/>
            <pc:sldMk cId="3326972988" sldId="296"/>
            <ac:spMk id="4" creationId="{96757B9A-DB3A-43A4-6EE4-FA677BA78C47}"/>
          </ac:spMkLst>
        </pc:spChg>
        <pc:picChg chg="add mod">
          <ac:chgData name="Evert Van Bever" userId="f6869c4f-2183-409f-a8da-8e040f8ca474" providerId="ADAL" clId="{7B4C28D2-3628-448F-9835-41E582BF73CF}" dt="2024-10-11T12:18:32.886" v="3017" actId="1076"/>
          <ac:picMkLst>
            <pc:docMk/>
            <pc:sldMk cId="3326972988" sldId="296"/>
            <ac:picMk id="18434" creationId="{F16E8EB8-E475-12ED-7AC3-C0003D73ED0C}"/>
          </ac:picMkLst>
        </pc:picChg>
      </pc:sldChg>
      <pc:sldChg chg="addSp delSp modSp new mod setBg">
        <pc:chgData name="Evert Van Bever" userId="f6869c4f-2183-409f-a8da-8e040f8ca474" providerId="ADAL" clId="{7B4C28D2-3628-448F-9835-41E582BF73CF}" dt="2024-10-11T11:24:38.493" v="2866" actId="20577"/>
        <pc:sldMkLst>
          <pc:docMk/>
          <pc:sldMk cId="62814086" sldId="297"/>
        </pc:sldMkLst>
        <pc:spChg chg="mod">
          <ac:chgData name="Evert Van Bever" userId="f6869c4f-2183-409f-a8da-8e040f8ca474" providerId="ADAL" clId="{7B4C28D2-3628-448F-9835-41E582BF73CF}" dt="2024-10-11T11:20:21.130" v="2818" actId="26606"/>
          <ac:spMkLst>
            <pc:docMk/>
            <pc:sldMk cId="62814086" sldId="297"/>
            <ac:spMk id="2" creationId="{FE20B363-C1EA-CA49-E8E2-A3CC024A87FE}"/>
          </ac:spMkLst>
        </pc:spChg>
        <pc:spChg chg="add del mod">
          <ac:chgData name="Evert Van Bever" userId="f6869c4f-2183-409f-a8da-8e040f8ca474" providerId="ADAL" clId="{7B4C28D2-3628-448F-9835-41E582BF73CF}" dt="2024-10-11T11:21:15.681" v="2838"/>
          <ac:spMkLst>
            <pc:docMk/>
            <pc:sldMk cId="62814086" sldId="297"/>
            <ac:spMk id="3" creationId="{3A02B9A1-4D6A-5EFF-6A39-FC78D683D9CB}"/>
          </ac:spMkLst>
        </pc:spChg>
        <pc:spChg chg="mod">
          <ac:chgData name="Evert Van Bever" userId="f6869c4f-2183-409f-a8da-8e040f8ca474" providerId="ADAL" clId="{7B4C28D2-3628-448F-9835-41E582BF73CF}" dt="2024-10-11T11:24:38.493" v="2866" actId="20577"/>
          <ac:spMkLst>
            <pc:docMk/>
            <pc:sldMk cId="62814086" sldId="297"/>
            <ac:spMk id="4" creationId="{A4520F9F-7191-A64D-F730-D7DF64E2CE50}"/>
          </ac:spMkLst>
        </pc:spChg>
        <pc:spChg chg="add del">
          <ac:chgData name="Evert Van Bever" userId="f6869c4f-2183-409f-a8da-8e040f8ca474" providerId="ADAL" clId="{7B4C28D2-3628-448F-9835-41E582BF73CF}" dt="2024-10-11T11:20:21.130" v="2818" actId="26606"/>
          <ac:spMkLst>
            <pc:docMk/>
            <pc:sldMk cId="62814086" sldId="297"/>
            <ac:spMk id="14345" creationId="{201CC55D-ED54-4C5C-95E6-10947BD1103B}"/>
          </ac:spMkLst>
        </pc:spChg>
        <pc:spChg chg="add del">
          <ac:chgData name="Evert Van Bever" userId="f6869c4f-2183-409f-a8da-8e040f8ca474" providerId="ADAL" clId="{7B4C28D2-3628-448F-9835-41E582BF73CF}" dt="2024-10-11T11:20:21.130" v="2818" actId="26606"/>
          <ac:spMkLst>
            <pc:docMk/>
            <pc:sldMk cId="62814086" sldId="297"/>
            <ac:spMk id="14351" creationId="{3873B707-463F-40B0-8227-E8CC6C67EB25}"/>
          </ac:spMkLst>
        </pc:spChg>
        <pc:spChg chg="add del">
          <ac:chgData name="Evert Van Bever" userId="f6869c4f-2183-409f-a8da-8e040f8ca474" providerId="ADAL" clId="{7B4C28D2-3628-448F-9835-41E582BF73CF}" dt="2024-10-11T11:20:21.130" v="2818" actId="26606"/>
          <ac:spMkLst>
            <pc:docMk/>
            <pc:sldMk cId="62814086" sldId="297"/>
            <ac:spMk id="14353" creationId="{C13237C8-E62C-4F0D-A318-BD6FB6C2D138}"/>
          </ac:spMkLst>
        </pc:spChg>
        <pc:spChg chg="add del">
          <ac:chgData name="Evert Van Bever" userId="f6869c4f-2183-409f-a8da-8e040f8ca474" providerId="ADAL" clId="{7B4C28D2-3628-448F-9835-41E582BF73CF}" dt="2024-10-11T11:20:21.130" v="2818" actId="26606"/>
          <ac:spMkLst>
            <pc:docMk/>
            <pc:sldMk cId="62814086" sldId="297"/>
            <ac:spMk id="14355" creationId="{19C9EAEA-39D0-4B0E-A0EB-51E7B26740B1}"/>
          </ac:spMkLst>
        </pc:spChg>
        <pc:grpChg chg="add del">
          <ac:chgData name="Evert Van Bever" userId="f6869c4f-2183-409f-a8da-8e040f8ca474" providerId="ADAL" clId="{7B4C28D2-3628-448F-9835-41E582BF73CF}" dt="2024-10-11T11:20:21.130" v="2818" actId="26606"/>
          <ac:grpSpMkLst>
            <pc:docMk/>
            <pc:sldMk cId="62814086" sldId="297"/>
            <ac:grpSpMk id="14347" creationId="{1DE889C7-FAD6-4397-98E2-05D503484459}"/>
          </ac:grpSpMkLst>
        </pc:grpChg>
        <pc:graphicFrameChg chg="add mod">
          <ac:chgData name="Evert Van Bever" userId="f6869c4f-2183-409f-a8da-8e040f8ca474" providerId="ADAL" clId="{7B4C28D2-3628-448F-9835-41E582BF73CF}" dt="2024-10-11T11:21:58.814" v="2855"/>
          <ac:graphicFrameMkLst>
            <pc:docMk/>
            <pc:sldMk cId="62814086" sldId="297"/>
            <ac:graphicFrameMk id="6" creationId="{EB65A024-9E62-DFE8-7A7F-78E62B367AD4}"/>
          </ac:graphicFrameMkLst>
        </pc:graphicFrameChg>
        <pc:picChg chg="add mod">
          <ac:chgData name="Evert Van Bever" userId="f6869c4f-2183-409f-a8da-8e040f8ca474" providerId="ADAL" clId="{7B4C28D2-3628-448F-9835-41E582BF73CF}" dt="2024-10-11T11:21:06.117" v="2833"/>
          <ac:picMkLst>
            <pc:docMk/>
            <pc:sldMk cId="62814086" sldId="297"/>
            <ac:picMk id="5" creationId="{08F8F560-6D83-4C51-00EC-BEDEA50F8854}"/>
          </ac:picMkLst>
        </pc:picChg>
        <pc:picChg chg="add mod">
          <ac:chgData name="Evert Van Bever" userId="f6869c4f-2183-409f-a8da-8e040f8ca474" providerId="ADAL" clId="{7B4C28D2-3628-448F-9835-41E582BF73CF}" dt="2024-10-11T11:20:13.247" v="2815"/>
          <ac:picMkLst>
            <pc:docMk/>
            <pc:sldMk cId="62814086" sldId="297"/>
            <ac:picMk id="14338" creationId="{A23F0ABA-3DE8-D641-1654-35F52AE99AE6}"/>
          </ac:picMkLst>
        </pc:picChg>
        <pc:picChg chg="add mod">
          <ac:chgData name="Evert Van Bever" userId="f6869c4f-2183-409f-a8da-8e040f8ca474" providerId="ADAL" clId="{7B4C28D2-3628-448F-9835-41E582BF73CF}" dt="2024-10-11T11:20:23.936" v="2819"/>
          <ac:picMkLst>
            <pc:docMk/>
            <pc:sldMk cId="62814086" sldId="297"/>
            <ac:picMk id="14340" creationId="{17E9CAAF-D927-8790-D3BD-DEE2EB51E6BB}"/>
          </ac:picMkLst>
        </pc:picChg>
        <pc:picChg chg="add mod">
          <ac:chgData name="Evert Van Bever" userId="f6869c4f-2183-409f-a8da-8e040f8ca474" providerId="ADAL" clId="{7B4C28D2-3628-448F-9835-41E582BF73CF}" dt="2024-10-11T11:20:28.214" v="2822"/>
          <ac:picMkLst>
            <pc:docMk/>
            <pc:sldMk cId="62814086" sldId="297"/>
            <ac:picMk id="14342" creationId="{1E48E8C6-CDB0-B704-338F-0F8F17BCC4FD}"/>
          </ac:picMkLst>
        </pc:picChg>
        <pc:picChg chg="add mod">
          <ac:chgData name="Evert Van Bever" userId="f6869c4f-2183-409f-a8da-8e040f8ca474" providerId="ADAL" clId="{7B4C28D2-3628-448F-9835-41E582BF73CF}" dt="2024-10-11T11:20:40.392" v="2826"/>
          <ac:picMkLst>
            <pc:docMk/>
            <pc:sldMk cId="62814086" sldId="297"/>
            <ac:picMk id="14344" creationId="{055902DD-652A-C933-DF67-4DE5218CF6D9}"/>
          </ac:picMkLst>
        </pc:picChg>
        <pc:picChg chg="add mod">
          <ac:chgData name="Evert Van Bever" userId="f6869c4f-2183-409f-a8da-8e040f8ca474" providerId="ADAL" clId="{7B4C28D2-3628-448F-9835-41E582BF73CF}" dt="2024-10-11T11:20:49.128" v="2829"/>
          <ac:picMkLst>
            <pc:docMk/>
            <pc:sldMk cId="62814086" sldId="297"/>
            <ac:picMk id="14346" creationId="{73454553-14E4-D81D-A5ED-7179184C7BEA}"/>
          </ac:picMkLst>
        </pc:picChg>
        <pc:picChg chg="add mod">
          <ac:chgData name="Evert Van Bever" userId="f6869c4f-2183-409f-a8da-8e040f8ca474" providerId="ADAL" clId="{7B4C28D2-3628-448F-9835-41E582BF73CF}" dt="2024-10-11T11:21:11.597" v="2836"/>
          <ac:picMkLst>
            <pc:docMk/>
            <pc:sldMk cId="62814086" sldId="297"/>
            <ac:picMk id="14350" creationId="{6249000B-1DD1-E525-B9E6-2D1746347EDC}"/>
          </ac:picMkLst>
        </pc:picChg>
        <pc:picChg chg="add mod">
          <ac:chgData name="Evert Van Bever" userId="f6869c4f-2183-409f-a8da-8e040f8ca474" providerId="ADAL" clId="{7B4C28D2-3628-448F-9835-41E582BF73CF}" dt="2024-10-11T11:21:32.119" v="2840" actId="1076"/>
          <ac:picMkLst>
            <pc:docMk/>
            <pc:sldMk cId="62814086" sldId="297"/>
            <ac:picMk id="14352" creationId="{2330E8D4-6219-F9A4-B4A3-AE81BB237B02}"/>
          </ac:picMkLst>
        </pc:picChg>
      </pc:sldChg>
      <pc:sldChg chg="addSp delSp modSp new mod ord">
        <pc:chgData name="Evert Van Bever" userId="f6869c4f-2183-409f-a8da-8e040f8ca474" providerId="ADAL" clId="{7B4C28D2-3628-448F-9835-41E582BF73CF}" dt="2024-10-11T11:37:41.880" v="2948" actId="1076"/>
        <pc:sldMkLst>
          <pc:docMk/>
          <pc:sldMk cId="2134147734" sldId="298"/>
        </pc:sldMkLst>
        <pc:spChg chg="mod">
          <ac:chgData name="Evert Van Bever" userId="f6869c4f-2183-409f-a8da-8e040f8ca474" providerId="ADAL" clId="{7B4C28D2-3628-448F-9835-41E582BF73CF}" dt="2024-10-11T11:31:36.003" v="2880" actId="790"/>
          <ac:spMkLst>
            <pc:docMk/>
            <pc:sldMk cId="2134147734" sldId="298"/>
            <ac:spMk id="2" creationId="{16E358DC-0A8C-91A7-F47E-159389935B7B}"/>
          </ac:spMkLst>
        </pc:spChg>
        <pc:spChg chg="add del mod">
          <ac:chgData name="Evert Van Bever" userId="f6869c4f-2183-409f-a8da-8e040f8ca474" providerId="ADAL" clId="{7B4C28D2-3628-448F-9835-41E582BF73CF}" dt="2024-10-11T11:37:37.105" v="2946"/>
          <ac:spMkLst>
            <pc:docMk/>
            <pc:sldMk cId="2134147734" sldId="298"/>
            <ac:spMk id="3" creationId="{4CAE1E17-A77D-B7D3-F205-1282DDE0F7AF}"/>
          </ac:spMkLst>
        </pc:spChg>
        <pc:spChg chg="mod">
          <ac:chgData name="Evert Van Bever" userId="f6869c4f-2183-409f-a8da-8e040f8ca474" providerId="ADAL" clId="{7B4C28D2-3628-448F-9835-41E582BF73CF}" dt="2024-10-11T11:34:01.992" v="2910" actId="114"/>
          <ac:spMkLst>
            <pc:docMk/>
            <pc:sldMk cId="2134147734" sldId="298"/>
            <ac:spMk id="4" creationId="{F395C621-614E-2C5E-E914-7D0270417E75}"/>
          </ac:spMkLst>
        </pc:spChg>
        <pc:picChg chg="add mod">
          <ac:chgData name="Evert Van Bever" userId="f6869c4f-2183-409f-a8da-8e040f8ca474" providerId="ADAL" clId="{7B4C28D2-3628-448F-9835-41E582BF73CF}" dt="2024-10-11T11:36:25.896" v="2913"/>
          <ac:picMkLst>
            <pc:docMk/>
            <pc:sldMk cId="2134147734" sldId="298"/>
            <ac:picMk id="16386" creationId="{8F8E4330-105D-31A0-D1A9-374C78F0A7D7}"/>
          </ac:picMkLst>
        </pc:picChg>
        <pc:picChg chg="add mod">
          <ac:chgData name="Evert Van Bever" userId="f6869c4f-2183-409f-a8da-8e040f8ca474" providerId="ADAL" clId="{7B4C28D2-3628-448F-9835-41E582BF73CF}" dt="2024-10-11T11:36:30.856" v="2916"/>
          <ac:picMkLst>
            <pc:docMk/>
            <pc:sldMk cId="2134147734" sldId="298"/>
            <ac:picMk id="16388" creationId="{03EC3AF9-2724-716B-DD14-99599C97D9BB}"/>
          </ac:picMkLst>
        </pc:picChg>
        <pc:picChg chg="add mod">
          <ac:chgData name="Evert Van Bever" userId="f6869c4f-2183-409f-a8da-8e040f8ca474" providerId="ADAL" clId="{7B4C28D2-3628-448F-9835-41E582BF73CF}" dt="2024-10-11T11:36:40.141" v="2919"/>
          <ac:picMkLst>
            <pc:docMk/>
            <pc:sldMk cId="2134147734" sldId="298"/>
            <ac:picMk id="16390" creationId="{2457F06F-77A6-A940-F597-ACBD1E94D51B}"/>
          </ac:picMkLst>
        </pc:picChg>
        <pc:picChg chg="add mod">
          <ac:chgData name="Evert Van Bever" userId="f6869c4f-2183-409f-a8da-8e040f8ca474" providerId="ADAL" clId="{7B4C28D2-3628-448F-9835-41E582BF73CF}" dt="2024-10-11T11:36:47.841" v="2922"/>
          <ac:picMkLst>
            <pc:docMk/>
            <pc:sldMk cId="2134147734" sldId="298"/>
            <ac:picMk id="16392" creationId="{8D71CC77-B360-9C15-C112-677B49E13C00}"/>
          </ac:picMkLst>
        </pc:picChg>
        <pc:picChg chg="add mod">
          <ac:chgData name="Evert Van Bever" userId="f6869c4f-2183-409f-a8da-8e040f8ca474" providerId="ADAL" clId="{7B4C28D2-3628-448F-9835-41E582BF73CF}" dt="2024-10-11T11:36:54.263" v="2926"/>
          <ac:picMkLst>
            <pc:docMk/>
            <pc:sldMk cId="2134147734" sldId="298"/>
            <ac:picMk id="16394" creationId="{DDA6F450-AA56-08E1-C78E-ED7892037A7C}"/>
          </ac:picMkLst>
        </pc:picChg>
        <pc:picChg chg="add mod">
          <ac:chgData name="Evert Van Bever" userId="f6869c4f-2183-409f-a8da-8e040f8ca474" providerId="ADAL" clId="{7B4C28D2-3628-448F-9835-41E582BF73CF}" dt="2024-10-11T11:37:01.656" v="2930"/>
          <ac:picMkLst>
            <pc:docMk/>
            <pc:sldMk cId="2134147734" sldId="298"/>
            <ac:picMk id="16396" creationId="{537639AD-E799-09A2-26FF-4C9EAB7F9860}"/>
          </ac:picMkLst>
        </pc:picChg>
        <pc:picChg chg="add mod">
          <ac:chgData name="Evert Van Bever" userId="f6869c4f-2183-409f-a8da-8e040f8ca474" providerId="ADAL" clId="{7B4C28D2-3628-448F-9835-41E582BF73CF}" dt="2024-10-11T11:37:27.190" v="2938"/>
          <ac:picMkLst>
            <pc:docMk/>
            <pc:sldMk cId="2134147734" sldId="298"/>
            <ac:picMk id="16398" creationId="{FD5AD3FA-6136-D24D-34B0-CE6062730D9F}"/>
          </ac:picMkLst>
        </pc:picChg>
        <pc:picChg chg="add mod">
          <ac:chgData name="Evert Van Bever" userId="f6869c4f-2183-409f-a8da-8e040f8ca474" providerId="ADAL" clId="{7B4C28D2-3628-448F-9835-41E582BF73CF}" dt="2024-10-11T11:37:41.880" v="2948" actId="1076"/>
          <ac:picMkLst>
            <pc:docMk/>
            <pc:sldMk cId="2134147734" sldId="298"/>
            <ac:picMk id="16400" creationId="{48793271-F7CB-6A8A-98D2-57FE1B8E8A51}"/>
          </ac:picMkLst>
        </pc:picChg>
      </pc:sldChg>
      <pc:sldChg chg="new del">
        <pc:chgData name="Evert Van Bever" userId="f6869c4f-2183-409f-a8da-8e040f8ca474" providerId="ADAL" clId="{7B4C28D2-3628-448F-9835-41E582BF73CF}" dt="2024-10-11T11:30:58.496" v="2870" actId="2696"/>
        <pc:sldMkLst>
          <pc:docMk/>
          <pc:sldMk cId="3221394376" sldId="298"/>
        </pc:sldMkLst>
      </pc:sldChg>
      <pc:sldChg chg="addSp delSp modSp new add del mod">
        <pc:chgData name="Evert Van Bever" userId="f6869c4f-2183-409f-a8da-8e040f8ca474" providerId="ADAL" clId="{7B4C28D2-3628-448F-9835-41E582BF73CF}" dt="2024-10-11T12:09:56.407" v="2982" actId="1076"/>
        <pc:sldMkLst>
          <pc:docMk/>
          <pc:sldMk cId="1188334004" sldId="299"/>
        </pc:sldMkLst>
        <pc:spChg chg="mod">
          <ac:chgData name="Evert Van Bever" userId="f6869c4f-2183-409f-a8da-8e040f8ca474" providerId="ADAL" clId="{7B4C28D2-3628-448F-9835-41E582BF73CF}" dt="2024-10-11T12:04:35.202" v="2963" actId="790"/>
          <ac:spMkLst>
            <pc:docMk/>
            <pc:sldMk cId="1188334004" sldId="299"/>
            <ac:spMk id="2" creationId="{548DA9A7-9B15-3F15-83F4-BD43948E9198}"/>
          </ac:spMkLst>
        </pc:spChg>
        <pc:spChg chg="add del mod">
          <ac:chgData name="Evert Van Bever" userId="f6869c4f-2183-409f-a8da-8e040f8ca474" providerId="ADAL" clId="{7B4C28D2-3628-448F-9835-41E582BF73CF}" dt="2024-10-11T12:09:46.529" v="2981"/>
          <ac:spMkLst>
            <pc:docMk/>
            <pc:sldMk cId="1188334004" sldId="299"/>
            <ac:spMk id="3" creationId="{59AFE226-8323-BE1D-3F49-DC453300F529}"/>
          </ac:spMkLst>
        </pc:spChg>
        <pc:spChg chg="mod">
          <ac:chgData name="Evert Van Bever" userId="f6869c4f-2183-409f-a8da-8e040f8ca474" providerId="ADAL" clId="{7B4C28D2-3628-448F-9835-41E582BF73CF}" dt="2024-10-11T12:05:24.080" v="2972" actId="114"/>
          <ac:spMkLst>
            <pc:docMk/>
            <pc:sldMk cId="1188334004" sldId="299"/>
            <ac:spMk id="4" creationId="{4C23789E-0159-F9CC-2AA3-1FD82D31B424}"/>
          </ac:spMkLst>
        </pc:spChg>
        <pc:picChg chg="add mod">
          <ac:chgData name="Evert Van Bever" userId="f6869c4f-2183-409f-a8da-8e040f8ca474" providerId="ADAL" clId="{7B4C28D2-3628-448F-9835-41E582BF73CF}" dt="2024-10-11T12:09:22.878" v="2974"/>
          <ac:picMkLst>
            <pc:docMk/>
            <pc:sldMk cId="1188334004" sldId="299"/>
            <ac:picMk id="5" creationId="{73CD3760-8551-28E9-9CCB-CCA04BEA0DBD}"/>
          </ac:picMkLst>
        </pc:picChg>
        <pc:picChg chg="add mod">
          <ac:chgData name="Evert Van Bever" userId="f6869c4f-2183-409f-a8da-8e040f8ca474" providerId="ADAL" clId="{7B4C28D2-3628-448F-9835-41E582BF73CF}" dt="2024-10-11T12:09:42.183" v="2979" actId="931"/>
          <ac:picMkLst>
            <pc:docMk/>
            <pc:sldMk cId="1188334004" sldId="299"/>
            <ac:picMk id="7" creationId="{39A0096F-AA5B-3407-6729-35C7132C2848}"/>
          </ac:picMkLst>
        </pc:picChg>
        <pc:picChg chg="add mod">
          <ac:chgData name="Evert Van Bever" userId="f6869c4f-2183-409f-a8da-8e040f8ca474" providerId="ADAL" clId="{7B4C28D2-3628-448F-9835-41E582BF73CF}" dt="2024-10-11T12:09:56.407" v="2982" actId="1076"/>
          <ac:picMkLst>
            <pc:docMk/>
            <pc:sldMk cId="1188334004" sldId="299"/>
            <ac:picMk id="17410" creationId="{9ACDA17B-B938-D784-A242-6F16735585E2}"/>
          </ac:picMkLst>
        </pc:picChg>
      </pc:sldChg>
      <pc:sldChg chg="addSp delSp modSp add mod modAnim modNotesTx">
        <pc:chgData name="Evert Van Bever" userId="f6869c4f-2183-409f-a8da-8e040f8ca474" providerId="ADAL" clId="{7B4C28D2-3628-448F-9835-41E582BF73CF}" dt="2024-10-11T12:24:43.208" v="3199"/>
        <pc:sldMkLst>
          <pc:docMk/>
          <pc:sldMk cId="1086205229" sldId="300"/>
        </pc:sldMkLst>
        <pc:spChg chg="mod">
          <ac:chgData name="Evert Van Bever" userId="f6869c4f-2183-409f-a8da-8e040f8ca474" providerId="ADAL" clId="{7B4C28D2-3628-448F-9835-41E582BF73CF}" dt="2024-10-11T12:20:13.449" v="3115" actId="313"/>
          <ac:spMkLst>
            <pc:docMk/>
            <pc:sldMk cId="1086205229" sldId="300"/>
            <ac:spMk id="3" creationId="{EB633DF6-EF7F-2598-A254-8988885DF438}"/>
          </ac:spMkLst>
        </pc:spChg>
        <pc:spChg chg="add del mod">
          <ac:chgData name="Evert Van Bever" userId="f6869c4f-2183-409f-a8da-8e040f8ca474" providerId="ADAL" clId="{7B4C28D2-3628-448F-9835-41E582BF73CF}" dt="2024-10-11T12:24:07.431" v="3194" actId="20577"/>
          <ac:spMkLst>
            <pc:docMk/>
            <pc:sldMk cId="1086205229" sldId="300"/>
            <ac:spMk id="4" creationId="{96757B9A-DB3A-43A4-6EE4-FA677BA78C47}"/>
          </ac:spMkLst>
        </pc:spChg>
        <pc:picChg chg="add mod">
          <ac:chgData name="Evert Van Bever" userId="f6869c4f-2183-409f-a8da-8e040f8ca474" providerId="ADAL" clId="{7B4C28D2-3628-448F-9835-41E582BF73CF}" dt="2024-10-11T12:24:32.478" v="3197" actId="1076"/>
          <ac:picMkLst>
            <pc:docMk/>
            <pc:sldMk cId="1086205229" sldId="300"/>
            <ac:picMk id="6" creationId="{1367389D-BD45-2FF7-2E5B-D9AC96AE210A}"/>
          </ac:picMkLst>
        </pc:picChg>
        <pc:picChg chg="add mod">
          <ac:chgData name="Evert Van Bever" userId="f6869c4f-2183-409f-a8da-8e040f8ca474" providerId="ADAL" clId="{7B4C28D2-3628-448F-9835-41E582BF73CF}" dt="2024-10-11T12:24:12.494" v="3195" actId="1076"/>
          <ac:picMkLst>
            <pc:docMk/>
            <pc:sldMk cId="1086205229" sldId="300"/>
            <ac:picMk id="8" creationId="{82F23412-FCBC-024A-9946-4C3091C63E09}"/>
          </ac:picMkLst>
        </pc:picChg>
        <pc:picChg chg="del">
          <ac:chgData name="Evert Van Bever" userId="f6869c4f-2183-409f-a8da-8e040f8ca474" providerId="ADAL" clId="{7B4C28D2-3628-448F-9835-41E582BF73CF}" dt="2024-10-11T12:20:17.238" v="3117" actId="478"/>
          <ac:picMkLst>
            <pc:docMk/>
            <pc:sldMk cId="1086205229" sldId="300"/>
            <ac:picMk id="18434" creationId="{F16E8EB8-E475-12ED-7AC3-C0003D73ED0C}"/>
          </ac:picMkLst>
        </pc:picChg>
      </pc:sldChg>
      <pc:sldChg chg="modSp new del mod">
        <pc:chgData name="Evert Van Bever" userId="f6869c4f-2183-409f-a8da-8e040f8ca474" providerId="ADAL" clId="{7B4C28D2-3628-448F-9835-41E582BF73CF}" dt="2024-11-06T09:42:01.599" v="3982" actId="2696"/>
        <pc:sldMkLst>
          <pc:docMk/>
          <pc:sldMk cId="220487177" sldId="301"/>
        </pc:sldMkLst>
        <pc:spChg chg="mod">
          <ac:chgData name="Evert Van Bever" userId="f6869c4f-2183-409f-a8da-8e040f8ca474" providerId="ADAL" clId="{7B4C28D2-3628-448F-9835-41E582BF73CF}" dt="2024-10-11T12:31:33.274" v="3230" actId="313"/>
          <ac:spMkLst>
            <pc:docMk/>
            <pc:sldMk cId="220487177" sldId="301"/>
            <ac:spMk id="2" creationId="{2B627EF2-6665-712D-EF95-5E5D3B2CFF4D}"/>
          </ac:spMkLst>
        </pc:spChg>
        <pc:spChg chg="mod">
          <ac:chgData name="Evert Van Bever" userId="f6869c4f-2183-409f-a8da-8e040f8ca474" providerId="ADAL" clId="{7B4C28D2-3628-448F-9835-41E582BF73CF}" dt="2024-10-11T12:31:02.762" v="3207" actId="20577"/>
          <ac:spMkLst>
            <pc:docMk/>
            <pc:sldMk cId="220487177" sldId="301"/>
            <ac:spMk id="4" creationId="{99A4DD0A-2E82-CA1B-7356-09F47ECF1CDF}"/>
          </ac:spMkLst>
        </pc:spChg>
      </pc:sldChg>
      <pc:sldChg chg="modSp new mod addCm">
        <pc:chgData name="Evert Van Bever" userId="f6869c4f-2183-409f-a8da-8e040f8ca474" providerId="ADAL" clId="{7B4C28D2-3628-448F-9835-41E582BF73CF}" dt="2024-10-14T09:07:50.557" v="3664"/>
        <pc:sldMkLst>
          <pc:docMk/>
          <pc:sldMk cId="1117873923" sldId="302"/>
        </pc:sldMkLst>
        <pc:spChg chg="mod">
          <ac:chgData name="Evert Van Bever" userId="f6869c4f-2183-409f-a8da-8e040f8ca474" providerId="ADAL" clId="{7B4C28D2-3628-448F-9835-41E582BF73CF}" dt="2024-10-11T12:58:14.092" v="3259" actId="790"/>
          <ac:spMkLst>
            <pc:docMk/>
            <pc:sldMk cId="1117873923" sldId="302"/>
            <ac:spMk id="2" creationId="{E2B72EC8-AC6F-026A-B6D5-024F61A49DA3}"/>
          </ac:spMkLst>
        </pc:spChg>
        <pc:spChg chg="mod">
          <ac:chgData name="Evert Van Bever" userId="f6869c4f-2183-409f-a8da-8e040f8ca474" providerId="ADAL" clId="{7B4C28D2-3628-448F-9835-41E582BF73CF}" dt="2024-10-11T12:58:02.661" v="3232" actId="20577"/>
          <ac:spMkLst>
            <pc:docMk/>
            <pc:sldMk cId="1117873923" sldId="302"/>
            <ac:spMk id="4" creationId="{9DC3DE02-632C-524F-C46D-B02C4D570DDD}"/>
          </ac:spMkLst>
        </pc:spChg>
        <pc:extLst>
          <p:ext xmlns:p="http://schemas.openxmlformats.org/presentationml/2006/main" uri="{D6D511B9-2390-475A-947B-AFAB55BFBCF1}">
            <pc226:cmChg xmlns:pc226="http://schemas.microsoft.com/office/powerpoint/2022/06/main/command" chg="add">
              <pc226:chgData name="Evert Van Bever" userId="f6869c4f-2183-409f-a8da-8e040f8ca474" providerId="ADAL" clId="{7B4C28D2-3628-448F-9835-41E582BF73CF}" dt="2024-10-14T09:07:50.557" v="3664"/>
              <pc2:cmMkLst xmlns:pc2="http://schemas.microsoft.com/office/powerpoint/2019/9/main/command">
                <pc:docMk/>
                <pc:sldMk cId="1117873923" sldId="302"/>
                <pc2:cmMk id="{76A98E1C-5F2A-40D6-B958-FF7729E3A155}"/>
              </pc2:cmMkLst>
            </pc226:cmChg>
          </p:ext>
        </pc:extLst>
      </pc:sldChg>
      <pc:sldChg chg="new del">
        <pc:chgData name="Evert Van Bever" userId="f6869c4f-2183-409f-a8da-8e040f8ca474" providerId="ADAL" clId="{7B4C28D2-3628-448F-9835-41E582BF73CF}" dt="2024-10-11T12:58:20.232" v="3261" actId="680"/>
        <pc:sldMkLst>
          <pc:docMk/>
          <pc:sldMk cId="1895965355" sldId="303"/>
        </pc:sldMkLst>
      </pc:sldChg>
      <pc:sldChg chg="modSp new mod">
        <pc:chgData name="Evert Van Bever" userId="f6869c4f-2183-409f-a8da-8e040f8ca474" providerId="ADAL" clId="{7B4C28D2-3628-448F-9835-41E582BF73CF}" dt="2024-11-07T09:28:24.869" v="4168" actId="790"/>
        <pc:sldMkLst>
          <pc:docMk/>
          <pc:sldMk cId="4164649846" sldId="303"/>
        </pc:sldMkLst>
        <pc:spChg chg="mod">
          <ac:chgData name="Evert Van Bever" userId="f6869c4f-2183-409f-a8da-8e040f8ca474" providerId="ADAL" clId="{7B4C28D2-3628-448F-9835-41E582BF73CF}" dt="2024-11-07T09:28:24.869" v="4168" actId="790"/>
          <ac:spMkLst>
            <pc:docMk/>
            <pc:sldMk cId="4164649846" sldId="303"/>
            <ac:spMk id="2" creationId="{A9EEDDF9-5A16-BD66-4FB8-C30D44EA4A13}"/>
          </ac:spMkLst>
        </pc:spChg>
        <pc:spChg chg="mod">
          <ac:chgData name="Evert Van Bever" userId="f6869c4f-2183-409f-a8da-8e040f8ca474" providerId="ADAL" clId="{7B4C28D2-3628-448F-9835-41E582BF73CF}" dt="2024-10-11T12:59:43.369" v="3281" actId="20577"/>
          <ac:spMkLst>
            <pc:docMk/>
            <pc:sldMk cId="4164649846" sldId="303"/>
            <ac:spMk id="4" creationId="{4C3A9FC0-CDEE-DADE-AE1D-E4C596C1CEF6}"/>
          </ac:spMkLst>
        </pc:spChg>
      </pc:sldChg>
      <pc:sldChg chg="addSp modSp add mod">
        <pc:chgData name="Evert Van Bever" userId="f6869c4f-2183-409f-a8da-8e040f8ca474" providerId="ADAL" clId="{7B4C28D2-3628-448F-9835-41E582BF73CF}" dt="2024-11-07T10:16:45.149" v="4263" actId="5793"/>
        <pc:sldMkLst>
          <pc:docMk/>
          <pc:sldMk cId="3001613974" sldId="304"/>
        </pc:sldMkLst>
        <pc:spChg chg="mod">
          <ac:chgData name="Evert Van Bever" userId="f6869c4f-2183-409f-a8da-8e040f8ca474" providerId="ADAL" clId="{7B4C28D2-3628-448F-9835-41E582BF73CF}" dt="2024-10-11T13:17:46.922" v="3299" actId="20577"/>
          <ac:spMkLst>
            <pc:docMk/>
            <pc:sldMk cId="3001613974" sldId="304"/>
            <ac:spMk id="2" creationId="{A9EEDDF9-5A16-BD66-4FB8-C30D44EA4A13}"/>
          </ac:spMkLst>
        </pc:spChg>
        <pc:spChg chg="mod">
          <ac:chgData name="Evert Van Bever" userId="f6869c4f-2183-409f-a8da-8e040f8ca474" providerId="ADAL" clId="{7B4C28D2-3628-448F-9835-41E582BF73CF}" dt="2024-11-07T10:16:45.149" v="4263" actId="5793"/>
          <ac:spMkLst>
            <pc:docMk/>
            <pc:sldMk cId="3001613974" sldId="304"/>
            <ac:spMk id="4" creationId="{4C3A9FC0-CDEE-DADE-AE1D-E4C596C1CEF6}"/>
          </ac:spMkLst>
        </pc:spChg>
        <pc:picChg chg="add mod">
          <ac:chgData name="Evert Van Bever" userId="f6869c4f-2183-409f-a8da-8e040f8ca474" providerId="ADAL" clId="{7B4C28D2-3628-448F-9835-41E582BF73CF}" dt="2024-10-11T13:18:25.279" v="3304" actId="1076"/>
          <ac:picMkLst>
            <pc:docMk/>
            <pc:sldMk cId="3001613974" sldId="304"/>
            <ac:picMk id="19458" creationId="{35F9D39C-1A43-FCA3-93BA-EC3D61407A2A}"/>
          </ac:picMkLst>
        </pc:picChg>
      </pc:sldChg>
      <pc:sldChg chg="new add del">
        <pc:chgData name="Evert Van Bever" userId="f6869c4f-2183-409f-a8da-8e040f8ca474" providerId="ADAL" clId="{7B4C28D2-3628-448F-9835-41E582BF73CF}" dt="2024-10-11T13:19:40.920" v="3317" actId="680"/>
        <pc:sldMkLst>
          <pc:docMk/>
          <pc:sldMk cId="1001650069" sldId="305"/>
        </pc:sldMkLst>
      </pc:sldChg>
      <pc:sldChg chg="addSp delSp modSp new mod modNotesTx">
        <pc:chgData name="Evert Van Bever" userId="f6869c4f-2183-409f-a8da-8e040f8ca474" providerId="ADAL" clId="{7B4C28D2-3628-448F-9835-41E582BF73CF}" dt="2024-11-07T10:24:26.128" v="4347" actId="790"/>
        <pc:sldMkLst>
          <pc:docMk/>
          <pc:sldMk cId="1125200636" sldId="305"/>
        </pc:sldMkLst>
        <pc:spChg chg="mod">
          <ac:chgData name="Evert Van Bever" userId="f6869c4f-2183-409f-a8da-8e040f8ca474" providerId="ADAL" clId="{7B4C28D2-3628-448F-9835-41E582BF73CF}" dt="2024-10-11T13:22:28.783" v="3341" actId="20577"/>
          <ac:spMkLst>
            <pc:docMk/>
            <pc:sldMk cId="1125200636" sldId="305"/>
            <ac:spMk id="2" creationId="{883A6F2A-0908-DF91-F94E-0CC7C5923593}"/>
          </ac:spMkLst>
        </pc:spChg>
        <pc:spChg chg="mod">
          <ac:chgData name="Evert Van Bever" userId="f6869c4f-2183-409f-a8da-8e040f8ca474" providerId="ADAL" clId="{7B4C28D2-3628-448F-9835-41E582BF73CF}" dt="2024-11-07T10:24:26.128" v="4347" actId="790"/>
          <ac:spMkLst>
            <pc:docMk/>
            <pc:sldMk cId="1125200636" sldId="305"/>
            <ac:spMk id="4" creationId="{AE6C7220-7255-3922-C9D6-96832A27FFDC}"/>
          </ac:spMkLst>
        </pc:spChg>
        <pc:picChg chg="add del">
          <ac:chgData name="Evert Van Bever" userId="f6869c4f-2183-409f-a8da-8e040f8ca474" providerId="ADAL" clId="{7B4C28D2-3628-448F-9835-41E582BF73CF}" dt="2024-10-11T13:28:55.865" v="3343" actId="478"/>
          <ac:picMkLst>
            <pc:docMk/>
            <pc:sldMk cId="1125200636" sldId="305"/>
            <ac:picMk id="6" creationId="{A4697BFA-CAE3-6D19-1E87-9C7E98C25632}"/>
          </ac:picMkLst>
        </pc:picChg>
        <pc:picChg chg="add mod">
          <ac:chgData name="Evert Van Bever" userId="f6869c4f-2183-409f-a8da-8e040f8ca474" providerId="ADAL" clId="{7B4C28D2-3628-448F-9835-41E582BF73CF}" dt="2024-11-07T10:24:06.954" v="4321" actId="1076"/>
          <ac:picMkLst>
            <pc:docMk/>
            <pc:sldMk cId="1125200636" sldId="305"/>
            <ac:picMk id="8" creationId="{AC0EB6C3-C27F-5888-4DC5-C0960C13A95E}"/>
          </ac:picMkLst>
        </pc:picChg>
      </pc:sldChg>
      <pc:sldChg chg="addSp modSp new mod">
        <pc:chgData name="Evert Van Bever" userId="f6869c4f-2183-409f-a8da-8e040f8ca474" providerId="ADAL" clId="{7B4C28D2-3628-448F-9835-41E582BF73CF}" dt="2024-11-07T10:35:32.647" v="4402" actId="1076"/>
        <pc:sldMkLst>
          <pc:docMk/>
          <pc:sldMk cId="2004494724" sldId="306"/>
        </pc:sldMkLst>
        <pc:spChg chg="mod">
          <ac:chgData name="Evert Van Bever" userId="f6869c4f-2183-409f-a8da-8e040f8ca474" providerId="ADAL" clId="{7B4C28D2-3628-448F-9835-41E582BF73CF}" dt="2024-10-11T13:50:09.915" v="3353" actId="20577"/>
          <ac:spMkLst>
            <pc:docMk/>
            <pc:sldMk cId="2004494724" sldId="306"/>
            <ac:spMk id="2" creationId="{FDE5CD3D-FC0E-F698-2634-78012D006C2A}"/>
          </ac:spMkLst>
        </pc:spChg>
        <pc:spChg chg="mod">
          <ac:chgData name="Evert Van Bever" userId="f6869c4f-2183-409f-a8da-8e040f8ca474" providerId="ADAL" clId="{7B4C28D2-3628-448F-9835-41E582BF73CF}" dt="2024-10-11T13:50:36.951" v="3354"/>
          <ac:spMkLst>
            <pc:docMk/>
            <pc:sldMk cId="2004494724" sldId="306"/>
            <ac:spMk id="3" creationId="{21C6AC4F-5717-C1AC-493B-C9EE0F5BDF97}"/>
          </ac:spMkLst>
        </pc:spChg>
        <pc:spChg chg="mod">
          <ac:chgData name="Evert Van Bever" userId="f6869c4f-2183-409f-a8da-8e040f8ca474" providerId="ADAL" clId="{7B4C28D2-3628-448F-9835-41E582BF73CF}" dt="2024-11-07T10:35:22.603" v="4401" actId="20577"/>
          <ac:spMkLst>
            <pc:docMk/>
            <pc:sldMk cId="2004494724" sldId="306"/>
            <ac:spMk id="4" creationId="{F7934B2C-1FD4-9089-7FC2-5B1D1AE387F3}"/>
          </ac:spMkLst>
        </pc:spChg>
        <pc:picChg chg="add mod">
          <ac:chgData name="Evert Van Bever" userId="f6869c4f-2183-409f-a8da-8e040f8ca474" providerId="ADAL" clId="{7B4C28D2-3628-448F-9835-41E582BF73CF}" dt="2024-11-07T10:35:32.647" v="4402" actId="1076"/>
          <ac:picMkLst>
            <pc:docMk/>
            <pc:sldMk cId="2004494724" sldId="306"/>
            <ac:picMk id="22530" creationId="{044F4A6E-85D2-B9D7-5599-4E5513A47EBC}"/>
          </ac:picMkLst>
        </pc:picChg>
      </pc:sldChg>
      <pc:sldChg chg="addSp delSp modSp new mod">
        <pc:chgData name="Evert Van Bever" userId="f6869c4f-2183-409f-a8da-8e040f8ca474" providerId="ADAL" clId="{7B4C28D2-3628-448F-9835-41E582BF73CF}" dt="2024-10-14T08:55:49.214" v="3529" actId="1076"/>
        <pc:sldMkLst>
          <pc:docMk/>
          <pc:sldMk cId="1385032634" sldId="307"/>
        </pc:sldMkLst>
        <pc:spChg chg="mod">
          <ac:chgData name="Evert Van Bever" userId="f6869c4f-2183-409f-a8da-8e040f8ca474" providerId="ADAL" clId="{7B4C28D2-3628-448F-9835-41E582BF73CF}" dt="2024-10-11T13:52:31.736" v="3410" actId="20577"/>
          <ac:spMkLst>
            <pc:docMk/>
            <pc:sldMk cId="1385032634" sldId="307"/>
            <ac:spMk id="2" creationId="{DE941BDE-84F0-2968-59EB-073D30E81AC4}"/>
          </ac:spMkLst>
        </pc:spChg>
        <pc:spChg chg="mod">
          <ac:chgData name="Evert Van Bever" userId="f6869c4f-2183-409f-a8da-8e040f8ca474" providerId="ADAL" clId="{7B4C28D2-3628-448F-9835-41E582BF73CF}" dt="2024-10-14T08:55:28.808" v="3520" actId="27636"/>
          <ac:spMkLst>
            <pc:docMk/>
            <pc:sldMk cId="1385032634" sldId="307"/>
            <ac:spMk id="4" creationId="{D8FEF677-AC83-DE0D-CA38-B6706978D9A5}"/>
          </ac:spMkLst>
        </pc:spChg>
        <pc:spChg chg="add del">
          <ac:chgData name="Evert Van Bever" userId="f6869c4f-2183-409f-a8da-8e040f8ca474" providerId="ADAL" clId="{7B4C28D2-3628-448F-9835-41E582BF73CF}" dt="2024-10-14T08:55:38.755" v="3527" actId="22"/>
          <ac:spMkLst>
            <pc:docMk/>
            <pc:sldMk cId="1385032634" sldId="307"/>
            <ac:spMk id="6" creationId="{0B6B1924-C338-47AB-5CAB-8B1B3567C067}"/>
          </ac:spMkLst>
        </pc:spChg>
        <pc:picChg chg="add mod">
          <ac:chgData name="Evert Van Bever" userId="f6869c4f-2183-409f-a8da-8e040f8ca474" providerId="ADAL" clId="{7B4C28D2-3628-448F-9835-41E582BF73CF}" dt="2024-10-14T08:55:49.214" v="3529" actId="1076"/>
          <ac:picMkLst>
            <pc:docMk/>
            <pc:sldMk cId="1385032634" sldId="307"/>
            <ac:picMk id="21506" creationId="{ECB9EB4A-6012-5930-A24D-0E43C78FD862}"/>
          </ac:picMkLst>
        </pc:picChg>
      </pc:sldChg>
      <pc:sldChg chg="addSp modSp add mod">
        <pc:chgData name="Evert Van Bever" userId="f6869c4f-2183-409f-a8da-8e040f8ca474" providerId="ADAL" clId="{7B4C28D2-3628-448F-9835-41E582BF73CF}" dt="2024-10-14T08:58:13.333" v="3539" actId="20577"/>
        <pc:sldMkLst>
          <pc:docMk/>
          <pc:sldMk cId="72519251" sldId="308"/>
        </pc:sldMkLst>
        <pc:spChg chg="mod">
          <ac:chgData name="Evert Van Bever" userId="f6869c4f-2183-409f-a8da-8e040f8ca474" providerId="ADAL" clId="{7B4C28D2-3628-448F-9835-41E582BF73CF}" dt="2024-10-14T08:58:13.333" v="3539" actId="20577"/>
          <ac:spMkLst>
            <pc:docMk/>
            <pc:sldMk cId="72519251" sldId="308"/>
            <ac:spMk id="4" creationId="{D8FEF677-AC83-DE0D-CA38-B6706978D9A5}"/>
          </ac:spMkLst>
        </pc:spChg>
        <pc:spChg chg="add">
          <ac:chgData name="Evert Van Bever" userId="f6869c4f-2183-409f-a8da-8e040f8ca474" providerId="ADAL" clId="{7B4C28D2-3628-448F-9835-41E582BF73CF}" dt="2024-10-14T08:50:44.650" v="3507"/>
          <ac:spMkLst>
            <pc:docMk/>
            <pc:sldMk cId="72519251" sldId="308"/>
            <ac:spMk id="5" creationId="{E6FE06A3-8F6F-88C8-457D-AD25350CB5A1}"/>
          </ac:spMkLst>
        </pc:spChg>
      </pc:sldChg>
      <pc:sldChg chg="addSp modSp add mod">
        <pc:chgData name="Evert Van Bever" userId="f6869c4f-2183-409f-a8da-8e040f8ca474" providerId="ADAL" clId="{7B4C28D2-3628-448F-9835-41E582BF73CF}" dt="2024-10-14T08:59:17.864" v="3554" actId="20577"/>
        <pc:sldMkLst>
          <pc:docMk/>
          <pc:sldMk cId="283956249" sldId="309"/>
        </pc:sldMkLst>
        <pc:spChg chg="mod">
          <ac:chgData name="Evert Van Bever" userId="f6869c4f-2183-409f-a8da-8e040f8ca474" providerId="ADAL" clId="{7B4C28D2-3628-448F-9835-41E582BF73CF}" dt="2024-10-14T08:59:17.864" v="3554" actId="20577"/>
          <ac:spMkLst>
            <pc:docMk/>
            <pc:sldMk cId="283956249" sldId="309"/>
            <ac:spMk id="4" creationId="{D8FEF677-AC83-DE0D-CA38-B6706978D9A5}"/>
          </ac:spMkLst>
        </pc:spChg>
        <pc:picChg chg="add mod">
          <ac:chgData name="Evert Van Bever" userId="f6869c4f-2183-409f-a8da-8e040f8ca474" providerId="ADAL" clId="{7B4C28D2-3628-448F-9835-41E582BF73CF}" dt="2024-10-14T08:58:45.230" v="3542" actId="1076"/>
          <ac:picMkLst>
            <pc:docMk/>
            <pc:sldMk cId="283956249" sldId="309"/>
            <ac:picMk id="23554" creationId="{B106A0C2-D1F7-39CF-9CE4-3347A7C3BFC9}"/>
          </ac:picMkLst>
        </pc:picChg>
      </pc:sldChg>
      <pc:sldChg chg="addSp modSp add mod ord">
        <pc:chgData name="Evert Van Bever" userId="f6869c4f-2183-409f-a8da-8e040f8ca474" providerId="ADAL" clId="{7B4C28D2-3628-448F-9835-41E582BF73CF}" dt="2024-10-14T09:02:27.064" v="3591"/>
        <pc:sldMkLst>
          <pc:docMk/>
          <pc:sldMk cId="4283449377" sldId="310"/>
        </pc:sldMkLst>
        <pc:spChg chg="mod">
          <ac:chgData name="Evert Van Bever" userId="f6869c4f-2183-409f-a8da-8e040f8ca474" providerId="ADAL" clId="{7B4C28D2-3628-448F-9835-41E582BF73CF}" dt="2024-10-14T09:02:27.064" v="3591"/>
          <ac:spMkLst>
            <pc:docMk/>
            <pc:sldMk cId="4283449377" sldId="310"/>
            <ac:spMk id="4" creationId="{D8FEF677-AC83-DE0D-CA38-B6706978D9A5}"/>
          </ac:spMkLst>
        </pc:spChg>
        <pc:spChg chg="add">
          <ac:chgData name="Evert Van Bever" userId="f6869c4f-2183-409f-a8da-8e040f8ca474" providerId="ADAL" clId="{7B4C28D2-3628-448F-9835-41E582BF73CF}" dt="2024-10-14T09:01:40.393" v="3560"/>
          <ac:spMkLst>
            <pc:docMk/>
            <pc:sldMk cId="4283449377" sldId="310"/>
            <ac:spMk id="5" creationId="{FBF8420C-1C90-BCE2-948F-FAAC10FF32A2}"/>
          </ac:spMkLst>
        </pc:spChg>
      </pc:sldChg>
      <pc:sldChg chg="addSp delSp modSp new mod">
        <pc:chgData name="Evert Van Bever" userId="f6869c4f-2183-409f-a8da-8e040f8ca474" providerId="ADAL" clId="{7B4C28D2-3628-448F-9835-41E582BF73CF}" dt="2024-10-14T09:06:47.637" v="3634" actId="1076"/>
        <pc:sldMkLst>
          <pc:docMk/>
          <pc:sldMk cId="4059608505" sldId="311"/>
        </pc:sldMkLst>
        <pc:spChg chg="mod">
          <ac:chgData name="Evert Van Bever" userId="f6869c4f-2183-409f-a8da-8e040f8ca474" providerId="ADAL" clId="{7B4C28D2-3628-448F-9835-41E582BF73CF}" dt="2024-10-14T09:05:07.239" v="3600" actId="20577"/>
          <ac:spMkLst>
            <pc:docMk/>
            <pc:sldMk cId="4059608505" sldId="311"/>
            <ac:spMk id="2" creationId="{BE35EBFF-2513-5F07-22C0-94B27C81D848}"/>
          </ac:spMkLst>
        </pc:spChg>
        <pc:spChg chg="mod">
          <ac:chgData name="Evert Van Bever" userId="f6869c4f-2183-409f-a8da-8e040f8ca474" providerId="ADAL" clId="{7B4C28D2-3628-448F-9835-41E582BF73CF}" dt="2024-10-14T09:06:24.850" v="3627" actId="1076"/>
          <ac:spMkLst>
            <pc:docMk/>
            <pc:sldMk cId="4059608505" sldId="311"/>
            <ac:spMk id="4" creationId="{E9F80EE7-36EF-49D5-EDA9-41677E009E5F}"/>
          </ac:spMkLst>
        </pc:spChg>
        <pc:spChg chg="add del">
          <ac:chgData name="Evert Van Bever" userId="f6869c4f-2183-409f-a8da-8e040f8ca474" providerId="ADAL" clId="{7B4C28D2-3628-448F-9835-41E582BF73CF}" dt="2024-10-14T09:05:53.455" v="3615" actId="22"/>
          <ac:spMkLst>
            <pc:docMk/>
            <pc:sldMk cId="4059608505" sldId="311"/>
            <ac:spMk id="6" creationId="{5FB7DAA6-AD7F-FF82-CB84-397F2BEAC909}"/>
          </ac:spMkLst>
        </pc:spChg>
        <pc:picChg chg="add mod">
          <ac:chgData name="Evert Van Bever" userId="f6869c4f-2183-409f-a8da-8e040f8ca474" providerId="ADAL" clId="{7B4C28D2-3628-448F-9835-41E582BF73CF}" dt="2024-10-14T09:06:47.637" v="3634" actId="1076"/>
          <ac:picMkLst>
            <pc:docMk/>
            <pc:sldMk cId="4059608505" sldId="311"/>
            <ac:picMk id="25602" creationId="{CB964410-303E-F71E-0DFF-97A666F650AA}"/>
          </ac:picMkLst>
        </pc:picChg>
        <pc:picChg chg="add mod">
          <ac:chgData name="Evert Van Bever" userId="f6869c4f-2183-409f-a8da-8e040f8ca474" providerId="ADAL" clId="{7B4C28D2-3628-448F-9835-41E582BF73CF}" dt="2024-10-14T09:06:44.966" v="3633" actId="1076"/>
          <ac:picMkLst>
            <pc:docMk/>
            <pc:sldMk cId="4059608505" sldId="311"/>
            <ac:picMk id="25604" creationId="{2C9D03CB-1C44-C53E-7381-485ED0E19EFC}"/>
          </ac:picMkLst>
        </pc:picChg>
      </pc:sldChg>
      <pc:sldChg chg="modSp new mod">
        <pc:chgData name="Evert Van Bever" userId="f6869c4f-2183-409f-a8da-8e040f8ca474" providerId="ADAL" clId="{7B4C28D2-3628-448F-9835-41E582BF73CF}" dt="2024-11-05T13:15:49.601" v="3979" actId="20577"/>
        <pc:sldMkLst>
          <pc:docMk/>
          <pc:sldMk cId="4144576676" sldId="312"/>
        </pc:sldMkLst>
        <pc:spChg chg="mod">
          <ac:chgData name="Evert Van Bever" userId="f6869c4f-2183-409f-a8da-8e040f8ca474" providerId="ADAL" clId="{7B4C28D2-3628-448F-9835-41E582BF73CF}" dt="2024-11-05T13:13:52.222" v="3944" actId="790"/>
          <ac:spMkLst>
            <pc:docMk/>
            <pc:sldMk cId="4144576676" sldId="312"/>
            <ac:spMk id="2" creationId="{9C66A692-FBB4-5729-8A13-4D96A13E0697}"/>
          </ac:spMkLst>
        </pc:spChg>
        <pc:spChg chg="mod">
          <ac:chgData name="Evert Van Bever" userId="f6869c4f-2183-409f-a8da-8e040f8ca474" providerId="ADAL" clId="{7B4C28D2-3628-448F-9835-41E582BF73CF}" dt="2024-11-05T13:15:49.601" v="3979" actId="20577"/>
          <ac:spMkLst>
            <pc:docMk/>
            <pc:sldMk cId="4144576676" sldId="312"/>
            <ac:spMk id="4" creationId="{727B76EE-B574-589B-A005-516844731F87}"/>
          </ac:spMkLst>
        </pc:spChg>
      </pc:sldChg>
      <pc:sldChg chg="new">
        <pc:chgData name="Evert Van Bever" userId="f6869c4f-2183-409f-a8da-8e040f8ca474" providerId="ADAL" clId="{7B4C28D2-3628-448F-9835-41E582BF73CF}" dt="2024-10-14T09:08:20.393" v="3665" actId="680"/>
        <pc:sldMkLst>
          <pc:docMk/>
          <pc:sldMk cId="2482919821" sldId="313"/>
        </pc:sldMkLst>
      </pc:sldChg>
      <pc:sldChg chg="add del">
        <pc:chgData name="Evert Van Bever" userId="f6869c4f-2183-409f-a8da-8e040f8ca474" providerId="ADAL" clId="{7B4C28D2-3628-448F-9835-41E582BF73CF}" dt="2024-11-05T14:30:43.320" v="3981" actId="2696"/>
        <pc:sldMkLst>
          <pc:docMk/>
          <pc:sldMk cId="153017962" sldId="314"/>
        </pc:sldMkLst>
      </pc:sldChg>
      <pc:sldChg chg="addSp modSp new mod modAnim">
        <pc:chgData name="Evert Van Bever" userId="f6869c4f-2183-409f-a8da-8e040f8ca474" providerId="ADAL" clId="{7B4C28D2-3628-448F-9835-41E582BF73CF}" dt="2024-11-07T10:14:42.464" v="4261"/>
        <pc:sldMkLst>
          <pc:docMk/>
          <pc:sldMk cId="4081474661" sldId="314"/>
        </pc:sldMkLst>
        <pc:spChg chg="mod">
          <ac:chgData name="Evert Van Bever" userId="f6869c4f-2183-409f-a8da-8e040f8ca474" providerId="ADAL" clId="{7B4C28D2-3628-448F-9835-41E582BF73CF}" dt="2024-11-07T09:56:48.694" v="4191" actId="20577"/>
          <ac:spMkLst>
            <pc:docMk/>
            <pc:sldMk cId="4081474661" sldId="314"/>
            <ac:spMk id="2" creationId="{F7D4D6AE-C02C-7B58-DB22-C21042DD755A}"/>
          </ac:spMkLst>
        </pc:spChg>
        <pc:spChg chg="mod">
          <ac:chgData name="Evert Van Bever" userId="f6869c4f-2183-409f-a8da-8e040f8ca474" providerId="ADAL" clId="{7B4C28D2-3628-448F-9835-41E582BF73CF}" dt="2024-11-07T10:11:18.485" v="4252" actId="20577"/>
          <ac:spMkLst>
            <pc:docMk/>
            <pc:sldMk cId="4081474661" sldId="314"/>
            <ac:spMk id="4" creationId="{65CA47BA-7C1C-B0D8-6A33-D6D441849857}"/>
          </ac:spMkLst>
        </pc:spChg>
        <pc:picChg chg="add mod">
          <ac:chgData name="Evert Van Bever" userId="f6869c4f-2183-409f-a8da-8e040f8ca474" providerId="ADAL" clId="{7B4C28D2-3628-448F-9835-41E582BF73CF}" dt="2024-11-07T10:11:54.754" v="4255" actId="1076"/>
          <ac:picMkLst>
            <pc:docMk/>
            <pc:sldMk cId="4081474661" sldId="314"/>
            <ac:picMk id="6" creationId="{D8A257FF-4145-107D-CC9B-B73AF240A948}"/>
          </ac:picMkLst>
        </pc:picChg>
        <pc:picChg chg="add mod">
          <ac:chgData name="Evert Van Bever" userId="f6869c4f-2183-409f-a8da-8e040f8ca474" providerId="ADAL" clId="{7B4C28D2-3628-448F-9835-41E582BF73CF}" dt="2024-11-07T10:14:14.472" v="4258" actId="1076"/>
          <ac:picMkLst>
            <pc:docMk/>
            <pc:sldMk cId="4081474661" sldId="314"/>
            <ac:picMk id="8" creationId="{86E20B1D-A117-9616-B212-429E5290B097}"/>
          </ac:picMkLst>
        </pc:picChg>
      </pc:sldChg>
      <pc:sldChg chg="modSp new mod">
        <pc:chgData name="Evert Van Bever" userId="f6869c4f-2183-409f-a8da-8e040f8ca474" providerId="ADAL" clId="{7B4C28D2-3628-448F-9835-41E582BF73CF}" dt="2024-11-07T10:41:00.767" v="4411" actId="20577"/>
        <pc:sldMkLst>
          <pc:docMk/>
          <pc:sldMk cId="807832834" sldId="315"/>
        </pc:sldMkLst>
        <pc:spChg chg="mod">
          <ac:chgData name="Evert Van Bever" userId="f6869c4f-2183-409f-a8da-8e040f8ca474" providerId="ADAL" clId="{7B4C28D2-3628-448F-9835-41E582BF73CF}" dt="2024-11-07T10:41:00.767" v="4411" actId="20577"/>
          <ac:spMkLst>
            <pc:docMk/>
            <pc:sldMk cId="807832834" sldId="315"/>
            <ac:spMk id="2" creationId="{7BF9D33B-606A-CD5B-97E6-D63066B79F52}"/>
          </ac:spMkLst>
        </pc:spChg>
        <pc:spChg chg="mod">
          <ac:chgData name="Evert Van Bever" userId="f6869c4f-2183-409f-a8da-8e040f8ca474" providerId="ADAL" clId="{7B4C28D2-3628-448F-9835-41E582BF73CF}" dt="2024-11-07T10:40:56.226" v="4404" actId="20577"/>
          <ac:spMkLst>
            <pc:docMk/>
            <pc:sldMk cId="807832834" sldId="315"/>
            <ac:spMk id="4" creationId="{7720E544-7108-F2C1-8C27-2C1DA85EC442}"/>
          </ac:spMkLst>
        </pc:spChg>
      </pc:sldChg>
      <pc:sldChg chg="modSp new mod">
        <pc:chgData name="Evert Van Bever" userId="f6869c4f-2183-409f-a8da-8e040f8ca474" providerId="ADAL" clId="{7B4C28D2-3628-448F-9835-41E582BF73CF}" dt="2024-11-07T10:55:52.851" v="4447" actId="20577"/>
        <pc:sldMkLst>
          <pc:docMk/>
          <pc:sldMk cId="973813342" sldId="316"/>
        </pc:sldMkLst>
        <pc:spChg chg="mod">
          <ac:chgData name="Evert Van Bever" userId="f6869c4f-2183-409f-a8da-8e040f8ca474" providerId="ADAL" clId="{7B4C28D2-3628-448F-9835-41E582BF73CF}" dt="2024-11-07T10:48:19.809" v="4423" actId="790"/>
          <ac:spMkLst>
            <pc:docMk/>
            <pc:sldMk cId="973813342" sldId="316"/>
            <ac:spMk id="2" creationId="{1D444975-E7D5-4C81-EA93-90D963DC879A}"/>
          </ac:spMkLst>
        </pc:spChg>
        <pc:spChg chg="mod">
          <ac:chgData name="Evert Van Bever" userId="f6869c4f-2183-409f-a8da-8e040f8ca474" providerId="ADAL" clId="{7B4C28D2-3628-448F-9835-41E582BF73CF}" dt="2024-11-07T10:55:52.851" v="4447" actId="20577"/>
          <ac:spMkLst>
            <pc:docMk/>
            <pc:sldMk cId="973813342" sldId="316"/>
            <ac:spMk id="4" creationId="{CC5250BB-F13D-F3DA-0C5F-CF520CA4D01A}"/>
          </ac:spMkLst>
        </pc:spChg>
      </pc:sldChg>
      <pc:sldChg chg="addSp delSp modSp new mod">
        <pc:chgData name="Evert Van Bever" userId="f6869c4f-2183-409f-a8da-8e040f8ca474" providerId="ADAL" clId="{7B4C28D2-3628-448F-9835-41E582BF73CF}" dt="2024-11-19T14:59:57.728" v="4867" actId="6549"/>
        <pc:sldMkLst>
          <pc:docMk/>
          <pc:sldMk cId="1343207677" sldId="317"/>
        </pc:sldMkLst>
        <pc:spChg chg="mod">
          <ac:chgData name="Evert Van Bever" userId="f6869c4f-2183-409f-a8da-8e040f8ca474" providerId="ADAL" clId="{7B4C28D2-3628-448F-9835-41E582BF73CF}" dt="2024-11-19T14:53:41.477" v="4482" actId="20577"/>
          <ac:spMkLst>
            <pc:docMk/>
            <pc:sldMk cId="1343207677" sldId="317"/>
            <ac:spMk id="2" creationId="{26740112-1DDE-E6E8-A3BC-6966EF5FA7B3}"/>
          </ac:spMkLst>
        </pc:spChg>
        <pc:spChg chg="add del mod">
          <ac:chgData name="Evert Van Bever" userId="f6869c4f-2183-409f-a8da-8e040f8ca474" providerId="ADAL" clId="{7B4C28D2-3628-448F-9835-41E582BF73CF}" dt="2024-11-19T14:59:57.728" v="4867" actId="6549"/>
          <ac:spMkLst>
            <pc:docMk/>
            <pc:sldMk cId="1343207677" sldId="317"/>
            <ac:spMk id="4" creationId="{BA97A48B-7160-3A1A-0D9E-0C44614A1C13}"/>
          </ac:spMkLst>
        </pc:spChg>
        <pc:spChg chg="add mod">
          <ac:chgData name="Evert Van Bever" userId="f6869c4f-2183-409f-a8da-8e040f8ca474" providerId="ADAL" clId="{7B4C28D2-3628-448F-9835-41E582BF73CF}" dt="2024-11-19T14:55:09.812" v="4486"/>
          <ac:spMkLst>
            <pc:docMk/>
            <pc:sldMk cId="1343207677" sldId="317"/>
            <ac:spMk id="5" creationId="{57F47DC0-DE8F-4DFD-CCF1-AC768C000571}"/>
          </ac:spMkLst>
        </pc:spChg>
      </pc:sldChg>
      <pc:sldMasterChg chg="modSldLayout">
        <pc:chgData name="Evert Van Bever" userId="f6869c4f-2183-409f-a8da-8e040f8ca474" providerId="ADAL" clId="{7B4C28D2-3628-448F-9835-41E582BF73CF}" dt="2024-10-29T08:33:13.455" v="3706" actId="478"/>
        <pc:sldMasterMkLst>
          <pc:docMk/>
          <pc:sldMasterMk cId="1812037883" sldId="2147483658"/>
        </pc:sldMasterMkLst>
        <pc:sldLayoutChg chg="delSp mod">
          <pc:chgData name="Evert Van Bever" userId="f6869c4f-2183-409f-a8da-8e040f8ca474" providerId="ADAL" clId="{7B4C28D2-3628-448F-9835-41E582BF73CF}" dt="2024-10-29T08:32:11.627" v="3702" actId="478"/>
          <pc:sldLayoutMkLst>
            <pc:docMk/>
            <pc:sldMasterMk cId="1812037883" sldId="2147483658"/>
            <pc:sldLayoutMk cId="2240550429" sldId="2147483666"/>
          </pc:sldLayoutMkLst>
          <pc:grpChg chg="del">
            <ac:chgData name="Evert Van Bever" userId="f6869c4f-2183-409f-a8da-8e040f8ca474" providerId="ADAL" clId="{7B4C28D2-3628-448F-9835-41E582BF73CF}" dt="2024-10-29T08:32:11.627" v="3702" actId="478"/>
            <ac:grpSpMkLst>
              <pc:docMk/>
              <pc:sldMasterMk cId="1812037883" sldId="2147483658"/>
              <pc:sldLayoutMk cId="2240550429" sldId="2147483666"/>
              <ac:grpSpMk id="20" creationId="{9796B611-F0DF-664F-65C5-1313479DD06B}"/>
            </ac:grpSpMkLst>
          </pc:grpChg>
        </pc:sldLayoutChg>
        <pc:sldLayoutChg chg="delSp modSp mod">
          <pc:chgData name="Evert Van Bever" userId="f6869c4f-2183-409f-a8da-8e040f8ca474" providerId="ADAL" clId="{7B4C28D2-3628-448F-9835-41E582BF73CF}" dt="2024-10-29T08:33:13.455" v="3706" actId="478"/>
          <pc:sldLayoutMkLst>
            <pc:docMk/>
            <pc:sldMasterMk cId="1812037883" sldId="2147483658"/>
            <pc:sldLayoutMk cId="3554482712" sldId="2147483678"/>
          </pc:sldLayoutMkLst>
          <pc:spChg chg="mod">
            <ac:chgData name="Evert Van Bever" userId="f6869c4f-2183-409f-a8da-8e040f8ca474" providerId="ADAL" clId="{7B4C28D2-3628-448F-9835-41E582BF73CF}" dt="2024-10-29T08:33:10.954" v="3705" actId="6549"/>
            <ac:spMkLst>
              <pc:docMk/>
              <pc:sldMasterMk cId="1812037883" sldId="2147483658"/>
              <pc:sldLayoutMk cId="3554482712" sldId="2147483678"/>
              <ac:spMk id="14" creationId="{217D9C17-BA7B-EB9C-CFD6-AA14198C2197}"/>
            </ac:spMkLst>
          </pc:spChg>
          <pc:grpChg chg="del">
            <ac:chgData name="Evert Van Bever" userId="f6869c4f-2183-409f-a8da-8e040f8ca474" providerId="ADAL" clId="{7B4C28D2-3628-448F-9835-41E582BF73CF}" dt="2024-10-29T08:33:13.455" v="3706" actId="478"/>
            <ac:grpSpMkLst>
              <pc:docMk/>
              <pc:sldMasterMk cId="1812037883" sldId="2147483658"/>
              <pc:sldLayoutMk cId="3554482712" sldId="2147483678"/>
              <ac:grpSpMk id="11" creationId="{5BFA24CA-F235-A51B-6909-D398A455B6AB}"/>
            </ac:grpSpMkLst>
          </pc:grpChg>
        </pc:sldLayoutChg>
        <pc:sldLayoutChg chg="delSp mod">
          <pc:chgData name="Evert Van Bever" userId="f6869c4f-2183-409f-a8da-8e040f8ca474" providerId="ADAL" clId="{7B4C28D2-3628-448F-9835-41E582BF73CF}" dt="2024-10-29T08:32:41.716" v="3704" actId="478"/>
          <pc:sldLayoutMkLst>
            <pc:docMk/>
            <pc:sldMasterMk cId="1812037883" sldId="2147483658"/>
            <pc:sldLayoutMk cId="2738864323" sldId="2147483679"/>
          </pc:sldLayoutMkLst>
          <pc:grpChg chg="del">
            <ac:chgData name="Evert Van Bever" userId="f6869c4f-2183-409f-a8da-8e040f8ca474" providerId="ADAL" clId="{7B4C28D2-3628-448F-9835-41E582BF73CF}" dt="2024-10-29T08:32:41.716" v="3704" actId="478"/>
            <ac:grpSpMkLst>
              <pc:docMk/>
              <pc:sldMasterMk cId="1812037883" sldId="2147483658"/>
              <pc:sldLayoutMk cId="2738864323" sldId="2147483679"/>
              <ac:grpSpMk id="2" creationId="{8B84B080-3101-5BEF-5E74-A837C09D0194}"/>
            </ac:grpSpMkLst>
          </pc:grpChg>
        </pc:sldLayoutChg>
        <pc:sldLayoutChg chg="delSp mod">
          <pc:chgData name="Evert Van Bever" userId="f6869c4f-2183-409f-a8da-8e040f8ca474" providerId="ADAL" clId="{7B4C28D2-3628-448F-9835-41E582BF73CF}" dt="2024-10-29T08:32:30.307" v="3703" actId="478"/>
          <pc:sldLayoutMkLst>
            <pc:docMk/>
            <pc:sldMasterMk cId="1812037883" sldId="2147483658"/>
            <pc:sldLayoutMk cId="714496886" sldId="2147483699"/>
          </pc:sldLayoutMkLst>
          <pc:grpChg chg="del">
            <ac:chgData name="Evert Van Bever" userId="f6869c4f-2183-409f-a8da-8e040f8ca474" providerId="ADAL" clId="{7B4C28D2-3628-448F-9835-41E582BF73CF}" dt="2024-10-29T08:32:30.307" v="3703" actId="478"/>
            <ac:grpSpMkLst>
              <pc:docMk/>
              <pc:sldMasterMk cId="1812037883" sldId="2147483658"/>
              <pc:sldLayoutMk cId="714496886" sldId="2147483699"/>
              <ac:grpSpMk id="20" creationId="{9796B611-F0DF-664F-65C5-1313479DD06B}"/>
            </ac:grpSpMkLst>
          </pc:grpChg>
        </pc:sldLayoutChg>
      </pc:sldMasterChg>
    </pc:docChg>
  </pc:docChgLst>
</pc:chgInfo>
</file>

<file path=ppt/comments/modernComment_12E_42A16703.xml><?xml version="1.0" encoding="utf-8"?>
<p188:cmLst xmlns:a="http://schemas.openxmlformats.org/drawingml/2006/main" xmlns:r="http://schemas.openxmlformats.org/officeDocument/2006/relationships" xmlns:p188="http://schemas.microsoft.com/office/powerpoint/2018/8/main">
  <p188:cm id="{76A98E1C-5F2A-40D6-B958-FF7729E3A155}" authorId="{568E8942-7B24-C5AD-3EC1-FE41DB228587}" created="2024-10-14T09:07:50.505">
    <pc:sldMkLst xmlns:pc="http://schemas.microsoft.com/office/powerpoint/2013/main/command">
      <pc:docMk/>
      <pc:sldMk cId="1117873923" sldId="302"/>
    </pc:sldMkLst>
    <p188:txBody>
      <a:bodyPr/>
      <a:lstStyle/>
      <a:p>
        <a:r>
          <a:rPr lang="en-BE"/>
          <a:t>Q: is this part usefull?</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19/11/2024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19/11/2024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newspaceeconomy.ca/2023/03/30/how-are-earth-observation-and-remote-sensing-differen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youtube.com/watch?v=Q4WK_J9HtDE"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researchgate.net/publication/330396782_Reviews_Remote_Sensing_Applications_in_Water_Resourc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a.wikipedia.org/wiki/Fayil:Geosynchronous_orbit.gif"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reddit.com/r/physicsgifs/comments/n4h9qa/wholeglobe_coverage_with_polar_satellit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eeiconspng.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rowser.dataspace.copernicus.eu/"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ptimusmedica.com/definition/electromagnetic-spectru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ritannica.com/science/primary-colo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vecteezy.com/vector-art/24444471-green-leaf-simple-colored-vector-icon-isolated-on-white-square-background-simple-flat-outline-cartoon-vector-icon-drawing-with-natural-leaf-and-botanical-them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are Earth Observation and Remote Sensing Different? | New Space Economy</a:t>
            </a:r>
            <a:endParaRPr lang="en-US" dirty="0">
              <a:hlinkClick r:id="rId4"/>
            </a:endParaRPr>
          </a:p>
          <a:p>
            <a:r>
              <a:rPr lang="en-US" dirty="0">
                <a:hlinkClick r:id="rId4"/>
              </a:rPr>
              <a:t>Earth observation: How does it work? (youtube.com)</a:t>
            </a:r>
            <a:endParaRPr lang="en-US" dirty="0"/>
          </a:p>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5</a:t>
            </a:fld>
            <a:endParaRPr lang="fr-FR"/>
          </a:p>
        </p:txBody>
      </p:sp>
    </p:spTree>
    <p:extLst>
      <p:ext uri="{BB962C8B-B14F-4D97-AF65-F5344CB8AC3E}">
        <p14:creationId xmlns:p14="http://schemas.microsoft.com/office/powerpoint/2010/main" val="166521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Kumar, D. N., &amp; Reshmidevi, T. V. </a:t>
            </a:r>
            <a:r>
              <a:rPr lang="en-US" dirty="0"/>
              <a:t>(2019). </a:t>
            </a:r>
            <a:r>
              <a:rPr lang="en-US" i="1" dirty="0"/>
              <a:t>Reviews: Remote sensing applications in water resources</a:t>
            </a:r>
            <a:r>
              <a:rPr lang="en-US" dirty="0"/>
              <a:t>. ResearchGate. </a:t>
            </a:r>
            <a:r>
              <a:rPr lang="en-US" dirty="0">
                <a:hlinkClick r:id="rId3"/>
              </a:rPr>
              <a:t>https://www.researchgate.net/publication/330396782_Reviews_Remote_Sensing_Applications_in_Water_Resources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28</a:t>
            </a:fld>
            <a:endParaRPr lang="fr-FR"/>
          </a:p>
        </p:txBody>
      </p:sp>
    </p:spTree>
    <p:extLst>
      <p:ext uri="{BB962C8B-B14F-4D97-AF65-F5344CB8AC3E}">
        <p14:creationId xmlns:p14="http://schemas.microsoft.com/office/powerpoint/2010/main" val="964860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29</a:t>
            </a:fld>
            <a:endParaRPr lang="fr-FR"/>
          </a:p>
        </p:txBody>
      </p:sp>
    </p:spTree>
    <p:extLst>
      <p:ext uri="{BB962C8B-B14F-4D97-AF65-F5344CB8AC3E}">
        <p14:creationId xmlns:p14="http://schemas.microsoft.com/office/powerpoint/2010/main" val="341533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hlinkClick r:id="rId3"/>
              </a:rPr>
              <a:t>Fayil:Geosynchronous</a:t>
            </a:r>
            <a:r>
              <a:rPr lang="nl-BE" dirty="0">
                <a:hlinkClick r:id="rId3"/>
              </a:rPr>
              <a:t> orbit.gif – Wikipedia</a:t>
            </a:r>
            <a:endParaRPr lang="nl-BE" dirty="0"/>
          </a:p>
          <a:p>
            <a:r>
              <a:rPr lang="en-US" b="0" i="0" dirty="0">
                <a:solidFill>
                  <a:srgbClr val="040C28"/>
                </a:solidFill>
                <a:effectLst/>
                <a:latin typeface="Google Sans"/>
              </a:rPr>
              <a:t>geosynchronous orbits are often referred to as geostationary if they are roughly over the equator, but the terms are used somewhat interchangeably</a:t>
            </a:r>
            <a:r>
              <a:rPr lang="en-US" b="0" i="0" dirty="0">
                <a:solidFill>
                  <a:srgbClr val="1F1F1F"/>
                </a:solidFill>
                <a:effectLst/>
                <a:latin typeface="Google Sans"/>
              </a:rPr>
              <a:t>.</a:t>
            </a:r>
          </a:p>
          <a:p>
            <a:r>
              <a:rPr lang="en-US" dirty="0">
                <a:hlinkClick r:id="rId4"/>
              </a:rPr>
              <a:t>Whole-Globe Coverage with Polar Satellite : r/</a:t>
            </a:r>
            <a:r>
              <a:rPr lang="en-US" dirty="0" err="1">
                <a:hlinkClick r:id="rId4"/>
              </a:rPr>
              <a:t>physicsgifs</a:t>
            </a:r>
            <a:r>
              <a:rPr lang="en-US" dirty="0">
                <a:hlinkClick r:id="rId4"/>
              </a:rPr>
              <a:t> (reddit.com)</a:t>
            </a:r>
            <a:endParaRPr lang="nl-BE" dirty="0"/>
          </a:p>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36</a:t>
            </a:fld>
            <a:endParaRPr lang="fr-FR"/>
          </a:p>
        </p:txBody>
      </p:sp>
    </p:spTree>
    <p:extLst>
      <p:ext uri="{BB962C8B-B14F-4D97-AF65-F5344CB8AC3E}">
        <p14:creationId xmlns:p14="http://schemas.microsoft.com/office/powerpoint/2010/main" val="117892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Zeker tonen</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42</a:t>
            </a:fld>
            <a:endParaRPr lang="fr-FR"/>
          </a:p>
        </p:txBody>
      </p:sp>
    </p:spTree>
    <p:extLst>
      <p:ext uri="{BB962C8B-B14F-4D97-AF65-F5344CB8AC3E}">
        <p14:creationId xmlns:p14="http://schemas.microsoft.com/office/powerpoint/2010/main" val="338426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51</a:t>
            </a:fld>
            <a:endParaRPr lang="fr-FR"/>
          </a:p>
        </p:txBody>
      </p:sp>
    </p:spTree>
    <p:extLst>
      <p:ext uri="{BB962C8B-B14F-4D97-AF65-F5344CB8AC3E}">
        <p14:creationId xmlns:p14="http://schemas.microsoft.com/office/powerpoint/2010/main" val="918601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t>FreeIconsPNG</a:t>
            </a:r>
            <a:r>
              <a:rPr lang="en-US" sz="900" dirty="0"/>
              <a:t>. (n.d.). </a:t>
            </a:r>
            <a:r>
              <a:rPr lang="en-US" sz="900" i="1" dirty="0"/>
              <a:t>High Quality Satellite </a:t>
            </a:r>
            <a:r>
              <a:rPr lang="en-US" sz="900" i="1" dirty="0" err="1"/>
              <a:t>Cliparts</a:t>
            </a:r>
            <a:r>
              <a:rPr lang="en-US" sz="900" i="1" dirty="0"/>
              <a:t> For Free! PNG Transparent Background, Free Download #40927</a:t>
            </a:r>
            <a:r>
              <a:rPr lang="en-US" sz="900" dirty="0"/>
              <a:t> [Image]. </a:t>
            </a:r>
            <a:r>
              <a:rPr lang="en-US" sz="900" dirty="0" err="1"/>
              <a:t>FreeIconsPNG</a:t>
            </a:r>
            <a:r>
              <a:rPr lang="en-US" sz="900" dirty="0"/>
              <a:t>. </a:t>
            </a:r>
            <a:r>
              <a:rPr lang="en-US" sz="900" dirty="0">
                <a:hlinkClick r:id="rId3"/>
              </a:rPr>
              <a:t>https://freeiconspng.com</a:t>
            </a:r>
            <a:endParaRPr lang="en-BE" sz="600" dirty="0"/>
          </a:p>
        </p:txBody>
      </p:sp>
      <p:sp>
        <p:nvSpPr>
          <p:cNvPr id="4" name="Slide Number Placeholder 3"/>
          <p:cNvSpPr>
            <a:spLocks noGrp="1"/>
          </p:cNvSpPr>
          <p:nvPr>
            <p:ph type="sldNum" sz="quarter" idx="5"/>
          </p:nvPr>
        </p:nvSpPr>
        <p:spPr/>
        <p:txBody>
          <a:bodyPr/>
          <a:lstStyle/>
          <a:p>
            <a:fld id="{D76A0413-D747-42F6-A291-45C5E891C308}" type="slidenum">
              <a:rPr lang="fr-FR" smtClean="0"/>
              <a:t>8</a:t>
            </a:fld>
            <a:endParaRPr lang="fr-FR"/>
          </a:p>
        </p:txBody>
      </p:sp>
    </p:spTree>
    <p:extLst>
      <p:ext uri="{BB962C8B-B14F-4D97-AF65-F5344CB8AC3E}">
        <p14:creationId xmlns:p14="http://schemas.microsoft.com/office/powerpoint/2010/main" val="3121295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9</a:t>
            </a:fld>
            <a:endParaRPr lang="fr-FR"/>
          </a:p>
        </p:txBody>
      </p:sp>
    </p:spTree>
    <p:extLst>
      <p:ext uri="{BB962C8B-B14F-4D97-AF65-F5344CB8AC3E}">
        <p14:creationId xmlns:p14="http://schemas.microsoft.com/office/powerpoint/2010/main" val="807694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Copernicus. (</a:t>
            </a:r>
            <a:r>
              <a:rPr lang="nl-BE" dirty="0" err="1"/>
              <a:t>n.d</a:t>
            </a:r>
            <a:r>
              <a:rPr lang="nl-BE" dirty="0"/>
              <a:t>.). </a:t>
            </a:r>
            <a:r>
              <a:rPr lang="nl-BE" i="1" dirty="0"/>
              <a:t>Copernicus Browser</a:t>
            </a:r>
            <a:r>
              <a:rPr lang="nl-BE" dirty="0"/>
              <a:t> [Image]. European Union, Copernicus Data Space </a:t>
            </a:r>
            <a:r>
              <a:rPr lang="nl-BE" dirty="0" err="1"/>
              <a:t>Ecosystem</a:t>
            </a:r>
            <a:r>
              <a:rPr lang="nl-BE" dirty="0"/>
              <a:t>. </a:t>
            </a:r>
            <a:r>
              <a:rPr lang="nl-BE" dirty="0">
                <a:hlinkClick r:id="rId3"/>
              </a:rPr>
              <a:t>https://browser.dataspace.copernicus.eu/</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12</a:t>
            </a:fld>
            <a:endParaRPr lang="fr-FR"/>
          </a:p>
        </p:txBody>
      </p:sp>
    </p:spTree>
    <p:extLst>
      <p:ext uri="{BB962C8B-B14F-4D97-AF65-F5344CB8AC3E}">
        <p14:creationId xmlns:p14="http://schemas.microsoft.com/office/powerpoint/2010/main" val="160754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err="1"/>
              <a:t>Optimus</a:t>
            </a:r>
            <a:r>
              <a:rPr lang="nl-BE" dirty="0"/>
              <a:t> </a:t>
            </a:r>
            <a:r>
              <a:rPr lang="nl-BE" dirty="0" err="1"/>
              <a:t>Medica</a:t>
            </a:r>
            <a:r>
              <a:rPr lang="nl-BE" dirty="0"/>
              <a:t>. (</a:t>
            </a:r>
            <a:r>
              <a:rPr lang="nl-BE" dirty="0" err="1"/>
              <a:t>n.d</a:t>
            </a:r>
            <a:r>
              <a:rPr lang="nl-BE" dirty="0"/>
              <a:t>.). </a:t>
            </a:r>
            <a:r>
              <a:rPr lang="nl-BE" i="1" dirty="0" err="1"/>
              <a:t>Electromagnetic</a:t>
            </a:r>
            <a:r>
              <a:rPr lang="nl-BE" i="1" dirty="0"/>
              <a:t> spectrum</a:t>
            </a:r>
            <a:r>
              <a:rPr lang="nl-BE" dirty="0"/>
              <a:t> [Image]. </a:t>
            </a:r>
            <a:r>
              <a:rPr lang="nl-BE" dirty="0" err="1"/>
              <a:t>Optimus</a:t>
            </a:r>
            <a:r>
              <a:rPr lang="nl-BE" dirty="0"/>
              <a:t> </a:t>
            </a:r>
            <a:r>
              <a:rPr lang="nl-BE" dirty="0" err="1"/>
              <a:t>Medica</a:t>
            </a:r>
            <a:r>
              <a:rPr lang="nl-BE" dirty="0"/>
              <a:t>. </a:t>
            </a:r>
            <a:r>
              <a:rPr lang="nl-BE" dirty="0">
                <a:hlinkClick r:id="rId3"/>
              </a:rPr>
              <a:t>https://www.optimusmedica.com/definition/electromagnetic-spectrum/</a:t>
            </a:r>
            <a:endParaRPr lang="nl-BE" dirty="0"/>
          </a:p>
        </p:txBody>
      </p:sp>
      <p:sp>
        <p:nvSpPr>
          <p:cNvPr id="4" name="Slide Number Placeholder 3"/>
          <p:cNvSpPr>
            <a:spLocks noGrp="1"/>
          </p:cNvSpPr>
          <p:nvPr>
            <p:ph type="sldNum" sz="quarter" idx="5"/>
          </p:nvPr>
        </p:nvSpPr>
        <p:spPr/>
        <p:txBody>
          <a:bodyPr/>
          <a:lstStyle/>
          <a:p>
            <a:fld id="{D76A0413-D747-42F6-A291-45C5E891C308}" type="slidenum">
              <a:rPr lang="fr-FR" smtClean="0"/>
              <a:t>14</a:t>
            </a:fld>
            <a:endParaRPr lang="fr-FR"/>
          </a:p>
        </p:txBody>
      </p:sp>
    </p:spTree>
    <p:extLst>
      <p:ext uri="{BB962C8B-B14F-4D97-AF65-F5344CB8AC3E}">
        <p14:creationId xmlns:p14="http://schemas.microsoft.com/office/powerpoint/2010/main" val="366255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Encyclopaedia</a:t>
            </a:r>
            <a:r>
              <a:rPr lang="en-US" dirty="0"/>
              <a:t> Britannica. (n.d.). </a:t>
            </a:r>
            <a:r>
              <a:rPr lang="en-US" i="1" dirty="0"/>
              <a:t>Primary color</a:t>
            </a:r>
            <a:r>
              <a:rPr lang="en-US" dirty="0"/>
              <a:t>. In </a:t>
            </a:r>
            <a:r>
              <a:rPr lang="en-US" i="1" dirty="0"/>
              <a:t>Britannica</a:t>
            </a:r>
            <a:r>
              <a:rPr lang="en-US" dirty="0"/>
              <a:t>. Retrieved [today’s date in Month Day, Year format], from </a:t>
            </a:r>
            <a:r>
              <a:rPr lang="en-US" dirty="0">
                <a:hlinkClick r:id="rId3"/>
              </a:rPr>
              <a:t>https://www.britannica.com/science/primary-color</a:t>
            </a:r>
            <a:endParaRPr lang="en-US" dirty="0"/>
          </a:p>
        </p:txBody>
      </p:sp>
      <p:sp>
        <p:nvSpPr>
          <p:cNvPr id="4" name="Slide Number Placeholder 3"/>
          <p:cNvSpPr>
            <a:spLocks noGrp="1"/>
          </p:cNvSpPr>
          <p:nvPr>
            <p:ph type="sldNum" sz="quarter" idx="5"/>
          </p:nvPr>
        </p:nvSpPr>
        <p:spPr/>
        <p:txBody>
          <a:bodyPr/>
          <a:lstStyle/>
          <a:p>
            <a:fld id="{D76A0413-D747-42F6-A291-45C5E891C308}" type="slidenum">
              <a:rPr lang="fr-FR" smtClean="0"/>
              <a:t>20</a:t>
            </a:fld>
            <a:endParaRPr lang="fr-FR"/>
          </a:p>
        </p:txBody>
      </p:sp>
    </p:spTree>
    <p:extLst>
      <p:ext uri="{BB962C8B-B14F-4D97-AF65-F5344CB8AC3E}">
        <p14:creationId xmlns:p14="http://schemas.microsoft.com/office/powerpoint/2010/main" val="380557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Why</a:t>
            </a:r>
            <a:r>
              <a:rPr lang="nl-BE" dirty="0"/>
              <a:t>?</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23</a:t>
            </a:fld>
            <a:endParaRPr lang="fr-FR"/>
          </a:p>
        </p:txBody>
      </p:sp>
    </p:spTree>
    <p:extLst>
      <p:ext uri="{BB962C8B-B14F-4D97-AF65-F5344CB8AC3E}">
        <p14:creationId xmlns:p14="http://schemas.microsoft.com/office/powerpoint/2010/main" val="2031826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M. F. Abu Hassan, Y. </a:t>
            </a:r>
            <a:r>
              <a:rPr lang="nl-BE" dirty="0" err="1"/>
              <a:t>Yusof</a:t>
            </a:r>
            <a:r>
              <a:rPr lang="nl-BE" dirty="0"/>
              <a:t>, M. A. </a:t>
            </a:r>
            <a:r>
              <a:rPr lang="nl-BE" dirty="0" err="1"/>
              <a:t>Azmi</a:t>
            </a:r>
            <a:r>
              <a:rPr lang="nl-BE" dirty="0"/>
              <a:t>, M. N. </a:t>
            </a:r>
            <a:r>
              <a:rPr lang="nl-BE" dirty="0" err="1"/>
              <a:t>Mazli</a:t>
            </a:r>
            <a:r>
              <a:rPr lang="nl-BE" dirty="0"/>
              <a:t>. (2012). </a:t>
            </a:r>
            <a:r>
              <a:rPr lang="nl-BE" dirty="0" err="1"/>
              <a:t>Fuzzy</a:t>
            </a:r>
            <a:r>
              <a:rPr lang="nl-BE" dirty="0"/>
              <a:t> Logic </a:t>
            </a:r>
            <a:r>
              <a:rPr lang="nl-BE" dirty="0" err="1"/>
              <a:t>Based</a:t>
            </a:r>
            <a:r>
              <a:rPr lang="nl-BE" dirty="0"/>
              <a:t> Intelligent Control of RGB Colour </a:t>
            </a:r>
            <a:r>
              <a:rPr lang="nl-BE" dirty="0" err="1"/>
              <a:t>Classification</a:t>
            </a:r>
            <a:r>
              <a:rPr lang="nl-BE" dirty="0"/>
              <a:t> System </a:t>
            </a:r>
            <a:r>
              <a:rPr lang="nl-BE" dirty="0" err="1"/>
              <a:t>for</a:t>
            </a:r>
            <a:r>
              <a:rPr lang="nl-BE" dirty="0"/>
              <a:t> </a:t>
            </a:r>
            <a:r>
              <a:rPr lang="nl-BE" dirty="0" err="1"/>
              <a:t>Undergraduate</a:t>
            </a:r>
            <a:r>
              <a:rPr lang="nl-BE" dirty="0"/>
              <a:t> </a:t>
            </a:r>
            <a:r>
              <a:rPr lang="nl-BE" dirty="0" err="1"/>
              <a:t>Artificial</a:t>
            </a:r>
            <a:r>
              <a:rPr lang="nl-BE" dirty="0"/>
              <a:t> Intelligence </a:t>
            </a:r>
            <a:r>
              <a:rPr lang="nl-BE" dirty="0" err="1"/>
              <a:t>Laboratory</a:t>
            </a:r>
            <a:r>
              <a:rPr lang="nl-BE" dirty="0"/>
              <a:t>. </a:t>
            </a:r>
            <a:r>
              <a:rPr lang="nl-BE" dirty="0" err="1"/>
              <a:t>Proceedings</a:t>
            </a:r>
            <a:r>
              <a:rPr lang="nl-BE" dirty="0"/>
              <a:t> of </a:t>
            </a:r>
            <a:r>
              <a:rPr lang="nl-BE" dirty="0" err="1"/>
              <a:t>the</a:t>
            </a:r>
            <a:r>
              <a:rPr lang="nl-BE" dirty="0"/>
              <a:t> World </a:t>
            </a:r>
            <a:r>
              <a:rPr lang="nl-BE" dirty="0" err="1"/>
              <a:t>Congress</a:t>
            </a:r>
            <a:r>
              <a:rPr lang="nl-BE" dirty="0"/>
              <a:t> on Engineering 2012 Vol II WCE 2012, </a:t>
            </a:r>
            <a:r>
              <a:rPr lang="nl-BE" dirty="0" err="1"/>
              <a:t>July</a:t>
            </a:r>
            <a:r>
              <a:rPr lang="nl-BE" dirty="0"/>
              <a:t> 4 - 6, 2012, London, U.K. </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26</a:t>
            </a:fld>
            <a:endParaRPr lang="fr-FR"/>
          </a:p>
        </p:txBody>
      </p:sp>
    </p:spTree>
    <p:extLst>
      <p:ext uri="{BB962C8B-B14F-4D97-AF65-F5344CB8AC3E}">
        <p14:creationId xmlns:p14="http://schemas.microsoft.com/office/powerpoint/2010/main" val="2029304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Vecteezy</a:t>
            </a:r>
            <a:r>
              <a:rPr lang="nl-BE" dirty="0"/>
              <a:t>. (</a:t>
            </a:r>
            <a:r>
              <a:rPr lang="nl-BE" dirty="0" err="1"/>
              <a:t>n.d</a:t>
            </a:r>
            <a:r>
              <a:rPr lang="nl-BE" dirty="0"/>
              <a:t>.). </a:t>
            </a:r>
            <a:r>
              <a:rPr lang="nl-BE" i="1" dirty="0"/>
              <a:t>Green </a:t>
            </a:r>
            <a:r>
              <a:rPr lang="nl-BE" i="1" dirty="0" err="1"/>
              <a:t>leaf</a:t>
            </a:r>
            <a:r>
              <a:rPr lang="nl-BE" i="1" dirty="0"/>
              <a:t> </a:t>
            </a:r>
            <a:r>
              <a:rPr lang="nl-BE" i="1" dirty="0" err="1"/>
              <a:t>simple</a:t>
            </a:r>
            <a:r>
              <a:rPr lang="nl-BE" i="1" dirty="0"/>
              <a:t> </a:t>
            </a:r>
            <a:r>
              <a:rPr lang="nl-BE" i="1" dirty="0" err="1"/>
              <a:t>colored</a:t>
            </a:r>
            <a:r>
              <a:rPr lang="nl-BE" i="1" dirty="0"/>
              <a:t> vector icon </a:t>
            </a:r>
            <a:r>
              <a:rPr lang="nl-BE" i="1" dirty="0" err="1"/>
              <a:t>isolated</a:t>
            </a:r>
            <a:r>
              <a:rPr lang="nl-BE" i="1" dirty="0"/>
              <a:t> on </a:t>
            </a:r>
            <a:r>
              <a:rPr lang="nl-BE" i="1" dirty="0" err="1"/>
              <a:t>white</a:t>
            </a:r>
            <a:r>
              <a:rPr lang="nl-BE" i="1" dirty="0"/>
              <a:t> square background: Simple flat </a:t>
            </a:r>
            <a:r>
              <a:rPr lang="nl-BE" i="1" dirty="0" err="1"/>
              <a:t>outline</a:t>
            </a:r>
            <a:r>
              <a:rPr lang="nl-BE" i="1" dirty="0"/>
              <a:t> cartoon vector icon </a:t>
            </a:r>
            <a:r>
              <a:rPr lang="nl-BE" i="1" dirty="0" err="1"/>
              <a:t>drawing</a:t>
            </a:r>
            <a:r>
              <a:rPr lang="nl-BE" i="1" dirty="0"/>
              <a:t> </a:t>
            </a:r>
            <a:r>
              <a:rPr lang="nl-BE" i="1" dirty="0" err="1"/>
              <a:t>with</a:t>
            </a:r>
            <a:r>
              <a:rPr lang="nl-BE" i="1" dirty="0"/>
              <a:t> </a:t>
            </a:r>
            <a:r>
              <a:rPr lang="nl-BE" i="1" dirty="0" err="1"/>
              <a:t>natural</a:t>
            </a:r>
            <a:r>
              <a:rPr lang="nl-BE" i="1" dirty="0"/>
              <a:t> </a:t>
            </a:r>
            <a:r>
              <a:rPr lang="nl-BE" i="1" dirty="0" err="1"/>
              <a:t>leaf</a:t>
            </a:r>
            <a:r>
              <a:rPr lang="nl-BE" i="1" dirty="0"/>
              <a:t> </a:t>
            </a:r>
            <a:r>
              <a:rPr lang="nl-BE" i="1" dirty="0" err="1"/>
              <a:t>and</a:t>
            </a:r>
            <a:r>
              <a:rPr lang="nl-BE" i="1" dirty="0"/>
              <a:t> </a:t>
            </a:r>
            <a:r>
              <a:rPr lang="nl-BE" i="1" dirty="0" err="1"/>
              <a:t>botanical</a:t>
            </a:r>
            <a:r>
              <a:rPr lang="nl-BE" i="1" dirty="0"/>
              <a:t> </a:t>
            </a:r>
            <a:r>
              <a:rPr lang="nl-BE" i="1" dirty="0" err="1"/>
              <a:t>theme</a:t>
            </a:r>
            <a:r>
              <a:rPr lang="nl-BE" dirty="0"/>
              <a:t> [Vector image]. </a:t>
            </a:r>
            <a:r>
              <a:rPr lang="nl-BE" dirty="0" err="1"/>
              <a:t>Vecteezy</a:t>
            </a:r>
            <a:r>
              <a:rPr lang="nl-BE" dirty="0"/>
              <a:t>. </a:t>
            </a:r>
            <a:r>
              <a:rPr lang="nl-BE" dirty="0">
                <a:hlinkClick r:id="rId3"/>
              </a:rPr>
              <a:t>https://www.vecteezy.com/vector-art/24444471-green-leaf-simple-colored-vector-icon-isolated-on-white-square-background-simple-flat-outline-cartoon-vector-icon-drawing-with-natural-leaf-and-botanical-theme</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27</a:t>
            </a:fld>
            <a:endParaRPr lang="fr-FR"/>
          </a:p>
        </p:txBody>
      </p:sp>
    </p:spTree>
    <p:extLst>
      <p:ext uri="{BB962C8B-B14F-4D97-AF65-F5344CB8AC3E}">
        <p14:creationId xmlns:p14="http://schemas.microsoft.com/office/powerpoint/2010/main" val="1602460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speclib.jpl.nasa.gov/library"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12E_42A1670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eos.com/landviewer/" TargetMode="External"/><Relationship Id="rId2" Type="http://schemas.openxmlformats.org/officeDocument/2006/relationships/hyperlink" Target="https://earthexplorer.usgs.gov/" TargetMode="External"/><Relationship Id="rId1" Type="http://schemas.openxmlformats.org/officeDocument/2006/relationships/slideLayout" Target="../slideLayouts/slideLayout7.xml"/><Relationship Id="rId4" Type="http://schemas.openxmlformats.org/officeDocument/2006/relationships/hyperlink" Target="https://apps.sentinel-hub.com/eo-brows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land.copernicus.eu/en/products?page=1&amp;tab=explore"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copernicus.eu/en/copernicus-services" TargetMode="External"/><Relationship Id="rId2" Type="http://schemas.openxmlformats.org/officeDocument/2006/relationships/hyperlink" Target="https://browser.dataspace.copernicus.eu/" TargetMode="External"/><Relationship Id="rId1" Type="http://schemas.openxmlformats.org/officeDocument/2006/relationships/slideLayout" Target="../slideLayouts/slideLayout7.xml"/><Relationship Id="rId4" Type="http://schemas.openxmlformats.org/officeDocument/2006/relationships/hyperlink" Target="https://land.copernicus.eu/en/products?page=1&amp;tab=explor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www.eo4geo.eu/training/introductory-exercise-course-to-remote-sensing/"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en-BE" dirty="0"/>
              <a:t>Introduction to remote sensing</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r>
              <a:rPr lang="it-IT" dirty="0"/>
              <a:t>VET </a:t>
            </a:r>
            <a:r>
              <a:rPr lang="it-IT" dirty="0" err="1"/>
              <a:t>course</a:t>
            </a:r>
            <a:endParaRPr lang="it-IT" dirty="0"/>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lang="it-IT"/>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lang="it-IT"/>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dirty="0"/>
              <a:t>SADL</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dirty="0"/>
              <a:t>KU </a:t>
            </a:r>
            <a:r>
              <a:rPr lang="it-IT" dirty="0" err="1"/>
              <a:t>Leuven</a:t>
            </a:r>
            <a:endParaRPr lang="it-IT" dirty="0"/>
          </a:p>
        </p:txBody>
      </p:sp>
      <p:pic>
        <p:nvPicPr>
          <p:cNvPr id="8" name="Picture 7" descr="A blue and white logo&#10;&#10;Description automatically generated">
            <a:extLst>
              <a:ext uri="{FF2B5EF4-FFF2-40B4-BE49-F238E27FC236}">
                <a16:creationId xmlns:a16="http://schemas.microsoft.com/office/drawing/2014/main" id="{711E8FBD-DDF0-5865-CE3D-50B0B89C7BB6}"/>
              </a:ext>
            </a:extLst>
          </p:cNvPr>
          <p:cNvPicPr>
            <a:picLocks noChangeAspect="1"/>
          </p:cNvPicPr>
          <p:nvPr/>
        </p:nvPicPr>
        <p:blipFill>
          <a:blip r:embed="rId2"/>
          <a:stretch>
            <a:fillRect/>
          </a:stretch>
        </p:blipFill>
        <p:spPr>
          <a:xfrm>
            <a:off x="4048656" y="506808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3EA1-4253-A8FE-58EB-F95A7F8F1D11}"/>
              </a:ext>
            </a:extLst>
          </p:cNvPr>
          <p:cNvSpPr>
            <a:spLocks noGrp="1"/>
          </p:cNvSpPr>
          <p:nvPr>
            <p:ph type="title"/>
          </p:nvPr>
        </p:nvSpPr>
        <p:spPr/>
        <p:txBody>
          <a:bodyPr>
            <a:normAutofit fontScale="90000"/>
          </a:bodyPr>
          <a:lstStyle/>
          <a:p>
            <a:r>
              <a:rPr lang="nl-BE" dirty="0"/>
              <a:t>Types of sensors</a:t>
            </a:r>
            <a:endParaRPr lang="en-BE" dirty="0"/>
          </a:p>
        </p:txBody>
      </p:sp>
      <p:sp>
        <p:nvSpPr>
          <p:cNvPr id="3" name="Text Placeholder 2">
            <a:extLst>
              <a:ext uri="{FF2B5EF4-FFF2-40B4-BE49-F238E27FC236}">
                <a16:creationId xmlns:a16="http://schemas.microsoft.com/office/drawing/2014/main" id="{6FDE09D6-404C-612F-21E2-DF4D5642FB48}"/>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1904E244-E599-E621-5CAF-B74DE6DE960C}"/>
              </a:ext>
            </a:extLst>
          </p:cNvPr>
          <p:cNvSpPr>
            <a:spLocks noGrp="1"/>
          </p:cNvSpPr>
          <p:nvPr>
            <p:ph type="body" sz="quarter" idx="11"/>
          </p:nvPr>
        </p:nvSpPr>
        <p:spPr>
          <a:xfrm>
            <a:off x="720436" y="2355273"/>
            <a:ext cx="5375565" cy="3657519"/>
          </a:xfrm>
        </p:spPr>
        <p:style>
          <a:lnRef idx="2">
            <a:schemeClr val="dk1"/>
          </a:lnRef>
          <a:fillRef idx="1">
            <a:schemeClr val="lt1"/>
          </a:fillRef>
          <a:effectRef idx="0">
            <a:schemeClr val="dk1"/>
          </a:effectRef>
          <a:fontRef idx="minor">
            <a:schemeClr val="dk1"/>
          </a:fontRef>
        </p:style>
        <p:txBody>
          <a:bodyPr/>
          <a:lstStyle/>
          <a:p>
            <a:r>
              <a:rPr lang="en-US" b="1" dirty="0"/>
              <a:t>Passive Sensor: </a:t>
            </a:r>
            <a:r>
              <a:rPr lang="en-US" dirty="0"/>
              <a:t>detects natural energy (radiation) that is </a:t>
            </a:r>
            <a:r>
              <a:rPr lang="en-US" i="1" dirty="0"/>
              <a:t>emitted or reflected </a:t>
            </a:r>
            <a:r>
              <a:rPr lang="en-US" dirty="0"/>
              <a:t>by the object. </a:t>
            </a:r>
          </a:p>
          <a:p>
            <a:r>
              <a:rPr lang="en-US" dirty="0"/>
              <a:t>Reflected sunlight is the primary source of radiation measured by passive sensors</a:t>
            </a:r>
            <a:endParaRPr lang="en-BE" dirty="0"/>
          </a:p>
        </p:txBody>
      </p:sp>
      <p:pic>
        <p:nvPicPr>
          <p:cNvPr id="3074" name="Picture 2">
            <a:extLst>
              <a:ext uri="{FF2B5EF4-FFF2-40B4-BE49-F238E27FC236}">
                <a16:creationId xmlns:a16="http://schemas.microsoft.com/office/drawing/2014/main" id="{C3B08522-A27B-DAD3-AE81-B56A68D020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374"/>
          <a:stretch/>
        </p:blipFill>
        <p:spPr bwMode="auto">
          <a:xfrm>
            <a:off x="838200" y="3429000"/>
            <a:ext cx="5192200" cy="2421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9354B800-EB92-01BF-04BB-76B475AA4D6A}"/>
              </a:ext>
            </a:extLst>
          </p:cNvPr>
          <p:cNvSpPr txBox="1">
            <a:spLocks/>
          </p:cNvSpPr>
          <p:nvPr/>
        </p:nvSpPr>
        <p:spPr>
          <a:xfrm>
            <a:off x="6345541" y="2355273"/>
            <a:ext cx="5375566" cy="36575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bg2">
                    <a:lumMod val="10000"/>
                  </a:schemeClr>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2">
                    <a:lumMod val="10000"/>
                  </a:schemeClr>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2">
                    <a:lumMod val="10000"/>
                  </a:schemeClr>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2">
                    <a:lumMod val="10000"/>
                  </a:schemeClr>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b="1" dirty="0"/>
              <a:t>Active Sensor: </a:t>
            </a:r>
            <a:r>
              <a:rPr lang="en-US" dirty="0"/>
              <a:t>generates energy in order to scan objects and areas. The sensor measures the amount of energy </a:t>
            </a:r>
            <a:r>
              <a:rPr lang="en-US" i="1" dirty="0"/>
              <a:t>returned</a:t>
            </a:r>
            <a:r>
              <a:rPr lang="en-US" dirty="0"/>
              <a:t> from the target </a:t>
            </a:r>
          </a:p>
          <a:p>
            <a:r>
              <a:rPr lang="en-US" dirty="0"/>
              <a:t>e.g. synthetic-aperture radar (SAR).</a:t>
            </a:r>
            <a:endParaRPr lang="en-BE" dirty="0"/>
          </a:p>
        </p:txBody>
      </p:sp>
      <p:pic>
        <p:nvPicPr>
          <p:cNvPr id="3076" name="Picture 4">
            <a:extLst>
              <a:ext uri="{FF2B5EF4-FFF2-40B4-BE49-F238E27FC236}">
                <a16:creationId xmlns:a16="http://schemas.microsoft.com/office/drawing/2014/main" id="{C25E6D03-CE43-1346-FBBE-4E6A507FFF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012" b="539"/>
          <a:stretch/>
        </p:blipFill>
        <p:spPr bwMode="auto">
          <a:xfrm>
            <a:off x="6465744" y="3500148"/>
            <a:ext cx="5005820" cy="227965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6B45D60A-7F46-92F1-4C10-E44E08AD72A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1845" b="27875"/>
          <a:stretch/>
        </p:blipFill>
        <p:spPr>
          <a:xfrm>
            <a:off x="2884343" y="1566475"/>
            <a:ext cx="1047750" cy="646546"/>
          </a:xfrm>
          <a:prstGeom prst="rect">
            <a:avLst/>
          </a:prstGeom>
        </p:spPr>
      </p:pic>
      <p:pic>
        <p:nvPicPr>
          <p:cNvPr id="10" name="Graphic 9">
            <a:extLst>
              <a:ext uri="{FF2B5EF4-FFF2-40B4-BE49-F238E27FC236}">
                <a16:creationId xmlns:a16="http://schemas.microsoft.com/office/drawing/2014/main" id="{C22248E7-A78E-324E-8281-1066E2B965F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8950"/>
          <a:stretch/>
        </p:blipFill>
        <p:spPr>
          <a:xfrm>
            <a:off x="8509449" y="1299414"/>
            <a:ext cx="1047750" cy="913607"/>
          </a:xfrm>
          <a:prstGeom prst="rect">
            <a:avLst/>
          </a:prstGeom>
        </p:spPr>
      </p:pic>
    </p:spTree>
    <p:extLst>
      <p:ext uri="{BB962C8B-B14F-4D97-AF65-F5344CB8AC3E}">
        <p14:creationId xmlns:p14="http://schemas.microsoft.com/office/powerpoint/2010/main" val="7279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C7A3-68F4-17C4-8A87-61A3FC269790}"/>
              </a:ext>
            </a:extLst>
          </p:cNvPr>
          <p:cNvSpPr>
            <a:spLocks noGrp="1"/>
          </p:cNvSpPr>
          <p:nvPr>
            <p:ph type="title"/>
          </p:nvPr>
        </p:nvSpPr>
        <p:spPr/>
        <p:txBody>
          <a:bodyPr/>
          <a:lstStyle/>
          <a:p>
            <a:r>
              <a:rPr lang="en-BE" dirty="0"/>
              <a:t>The electromagnetic spectrum </a:t>
            </a:r>
          </a:p>
        </p:txBody>
      </p:sp>
      <p:sp>
        <p:nvSpPr>
          <p:cNvPr id="4" name="Text Placeholder 3">
            <a:extLst>
              <a:ext uri="{FF2B5EF4-FFF2-40B4-BE49-F238E27FC236}">
                <a16:creationId xmlns:a16="http://schemas.microsoft.com/office/drawing/2014/main" id="{BE6B430E-2DD4-E94F-0905-6E50993B590A}"/>
              </a:ext>
            </a:extLst>
          </p:cNvPr>
          <p:cNvSpPr>
            <a:spLocks noGrp="1"/>
          </p:cNvSpPr>
          <p:nvPr>
            <p:ph type="body" sz="quarter" idx="10"/>
          </p:nvPr>
        </p:nvSpPr>
        <p:spPr>
          <a:xfrm>
            <a:off x="4740451" y="4270122"/>
            <a:ext cx="6654775" cy="528638"/>
          </a:xfrm>
        </p:spPr>
        <p:txBody>
          <a:bodyPr/>
          <a:lstStyle/>
          <a:p>
            <a:endParaRPr lang="en-BE" dirty="0"/>
          </a:p>
        </p:txBody>
      </p:sp>
      <p:sp>
        <p:nvSpPr>
          <p:cNvPr id="5" name="Text Placeholder 4">
            <a:extLst>
              <a:ext uri="{FF2B5EF4-FFF2-40B4-BE49-F238E27FC236}">
                <a16:creationId xmlns:a16="http://schemas.microsoft.com/office/drawing/2014/main" id="{C80EC1EC-B9A0-5C5D-7194-0FA5327CDD08}"/>
              </a:ext>
            </a:extLst>
          </p:cNvPr>
          <p:cNvSpPr>
            <a:spLocks noGrp="1"/>
          </p:cNvSpPr>
          <p:nvPr>
            <p:ph type="body" sz="quarter" idx="11"/>
          </p:nvPr>
        </p:nvSpPr>
        <p:spPr/>
        <p:txBody>
          <a:bodyPr/>
          <a:lstStyle/>
          <a:p>
            <a:r>
              <a:rPr lang="nl-BE" dirty="0"/>
              <a:t>2</a:t>
            </a:r>
            <a:endParaRPr lang="en-BE" dirty="0"/>
          </a:p>
        </p:txBody>
      </p:sp>
    </p:spTree>
    <p:extLst>
      <p:ext uri="{BB962C8B-B14F-4D97-AF65-F5344CB8AC3E}">
        <p14:creationId xmlns:p14="http://schemas.microsoft.com/office/powerpoint/2010/main" val="3056249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E6F719C-4EB5-93CE-D580-9B51C27E539A}"/>
              </a:ext>
            </a:extLst>
          </p:cNvPr>
          <p:cNvPicPr>
            <a:picLocks noGrp="1" noChangeAspect="1"/>
          </p:cNvPicPr>
          <p:nvPr>
            <p:ph type="pic" idx="1"/>
          </p:nvPr>
        </p:nvPicPr>
        <p:blipFill>
          <a:blip r:embed="rId3"/>
          <a:srcRect t="20040" b="20040"/>
          <a:stretch/>
        </p:blipFill>
        <p:spPr/>
      </p:pic>
    </p:spTree>
    <p:extLst>
      <p:ext uri="{BB962C8B-B14F-4D97-AF65-F5344CB8AC3E}">
        <p14:creationId xmlns:p14="http://schemas.microsoft.com/office/powerpoint/2010/main" val="30992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8073-6DEE-B766-0402-91961E54380C}"/>
              </a:ext>
            </a:extLst>
          </p:cNvPr>
          <p:cNvSpPr>
            <a:spLocks noGrp="1"/>
          </p:cNvSpPr>
          <p:nvPr>
            <p:ph type="title"/>
          </p:nvPr>
        </p:nvSpPr>
        <p:spPr/>
        <p:txBody>
          <a:bodyPr>
            <a:normAutofit fontScale="90000"/>
          </a:bodyPr>
          <a:lstStyle/>
          <a:p>
            <a:r>
              <a:rPr lang="en-BE" dirty="0"/>
              <a:t>The electromagnetic spectrum</a:t>
            </a:r>
          </a:p>
        </p:txBody>
      </p:sp>
      <p:sp>
        <p:nvSpPr>
          <p:cNvPr id="3" name="Text Placeholder 2">
            <a:extLst>
              <a:ext uri="{FF2B5EF4-FFF2-40B4-BE49-F238E27FC236}">
                <a16:creationId xmlns:a16="http://schemas.microsoft.com/office/drawing/2014/main" id="{3FF1A58F-16CD-FE69-43C5-8B35183CBEC2}"/>
              </a:ext>
            </a:extLst>
          </p:cNvPr>
          <p:cNvSpPr>
            <a:spLocks noGrp="1"/>
          </p:cNvSpPr>
          <p:nvPr>
            <p:ph type="body" sz="quarter" idx="10"/>
          </p:nvPr>
        </p:nvSpPr>
        <p:spPr/>
        <p:txBody>
          <a:bodyPr/>
          <a:lstStyle/>
          <a:p>
            <a:r>
              <a:rPr lang="en-BE" dirty="0"/>
              <a:t>The visible part</a:t>
            </a:r>
          </a:p>
        </p:txBody>
      </p:sp>
      <p:sp>
        <p:nvSpPr>
          <p:cNvPr id="4" name="Text Placeholder 3">
            <a:extLst>
              <a:ext uri="{FF2B5EF4-FFF2-40B4-BE49-F238E27FC236}">
                <a16:creationId xmlns:a16="http://schemas.microsoft.com/office/drawing/2014/main" id="{F3849D84-1D5E-508F-7184-3539AD88B09F}"/>
              </a:ext>
            </a:extLst>
          </p:cNvPr>
          <p:cNvSpPr>
            <a:spLocks noGrp="1"/>
          </p:cNvSpPr>
          <p:nvPr>
            <p:ph type="body" sz="quarter" idx="11"/>
          </p:nvPr>
        </p:nvSpPr>
        <p:spPr/>
        <p:txBody>
          <a:bodyPr/>
          <a:lstStyle/>
          <a:p>
            <a:endParaRPr lang="en-BE"/>
          </a:p>
        </p:txBody>
      </p:sp>
      <p:pic>
        <p:nvPicPr>
          <p:cNvPr id="4098" name="Picture 2">
            <a:extLst>
              <a:ext uri="{FF2B5EF4-FFF2-40B4-BE49-F238E27FC236}">
                <a16:creationId xmlns:a16="http://schemas.microsoft.com/office/drawing/2014/main" id="{926583D7-5D8E-D2AB-9B77-48AC50885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681" y="2322101"/>
            <a:ext cx="2455416" cy="346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37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8073-6DEE-B766-0402-91961E54380C}"/>
              </a:ext>
            </a:extLst>
          </p:cNvPr>
          <p:cNvSpPr>
            <a:spLocks noGrp="1"/>
          </p:cNvSpPr>
          <p:nvPr>
            <p:ph type="title"/>
          </p:nvPr>
        </p:nvSpPr>
        <p:spPr/>
        <p:txBody>
          <a:bodyPr>
            <a:normAutofit fontScale="90000"/>
          </a:bodyPr>
          <a:lstStyle/>
          <a:p>
            <a:r>
              <a:rPr lang="en-BE" dirty="0"/>
              <a:t>The electromagnetic spectrum</a:t>
            </a:r>
          </a:p>
        </p:txBody>
      </p:sp>
      <p:sp>
        <p:nvSpPr>
          <p:cNvPr id="3" name="Text Placeholder 2">
            <a:extLst>
              <a:ext uri="{FF2B5EF4-FFF2-40B4-BE49-F238E27FC236}">
                <a16:creationId xmlns:a16="http://schemas.microsoft.com/office/drawing/2014/main" id="{3FF1A58F-16CD-FE69-43C5-8B35183CBEC2}"/>
              </a:ext>
            </a:extLst>
          </p:cNvPr>
          <p:cNvSpPr>
            <a:spLocks noGrp="1"/>
          </p:cNvSpPr>
          <p:nvPr>
            <p:ph type="body" sz="quarter" idx="10"/>
          </p:nvPr>
        </p:nvSpPr>
        <p:spPr/>
        <p:txBody>
          <a:bodyPr>
            <a:normAutofit fontScale="70000" lnSpcReduction="20000"/>
          </a:bodyPr>
          <a:lstStyle/>
          <a:p>
            <a:r>
              <a:rPr lang="en-US" dirty="0"/>
              <a:t>Electromagnetic radiation is classified by wavelength into gamma rays, X-rays, ultraviolet, visible, infrared, microwave and radio.</a:t>
            </a:r>
            <a:endParaRPr lang="en-BE" dirty="0"/>
          </a:p>
        </p:txBody>
      </p:sp>
      <p:sp>
        <p:nvSpPr>
          <p:cNvPr id="8" name="TextBox 7">
            <a:extLst>
              <a:ext uri="{FF2B5EF4-FFF2-40B4-BE49-F238E27FC236}">
                <a16:creationId xmlns:a16="http://schemas.microsoft.com/office/drawing/2014/main" id="{7A365B33-4E2C-94C6-E1AC-C02AAAEE8AFE}"/>
              </a:ext>
            </a:extLst>
          </p:cNvPr>
          <p:cNvSpPr txBox="1"/>
          <p:nvPr/>
        </p:nvSpPr>
        <p:spPr>
          <a:xfrm>
            <a:off x="8273988" y="5630077"/>
            <a:ext cx="1667444" cy="369332"/>
          </a:xfrm>
          <a:prstGeom prst="rect">
            <a:avLst/>
          </a:prstGeom>
          <a:noFill/>
        </p:spPr>
        <p:txBody>
          <a:bodyPr wrap="none" rtlCol="0">
            <a:spAutoFit/>
          </a:bodyPr>
          <a:lstStyle/>
          <a:p>
            <a:r>
              <a:rPr lang="nl-BE" sz="1100" dirty="0" err="1"/>
              <a:t>Optimus</a:t>
            </a:r>
            <a:r>
              <a:rPr lang="nl-BE" sz="1100" dirty="0"/>
              <a:t> </a:t>
            </a:r>
            <a:r>
              <a:rPr lang="nl-BE" sz="1100" dirty="0" err="1"/>
              <a:t>Medica</a:t>
            </a:r>
            <a:r>
              <a:rPr lang="nl-BE" sz="1100" dirty="0"/>
              <a:t>, </a:t>
            </a:r>
            <a:r>
              <a:rPr lang="nl-BE" sz="1100" dirty="0" err="1"/>
              <a:t>n.d</a:t>
            </a:r>
            <a:r>
              <a:rPr lang="nl-BE" dirty="0"/>
              <a:t>.</a:t>
            </a:r>
            <a:endParaRPr lang="en-BE" dirty="0"/>
          </a:p>
        </p:txBody>
      </p:sp>
      <p:sp>
        <p:nvSpPr>
          <p:cNvPr id="4" name="Text Placeholder 3">
            <a:extLst>
              <a:ext uri="{FF2B5EF4-FFF2-40B4-BE49-F238E27FC236}">
                <a16:creationId xmlns:a16="http://schemas.microsoft.com/office/drawing/2014/main" id="{F3849D84-1D5E-508F-7184-3539AD88B09F}"/>
              </a:ext>
            </a:extLst>
          </p:cNvPr>
          <p:cNvSpPr>
            <a:spLocks noGrp="1"/>
          </p:cNvSpPr>
          <p:nvPr>
            <p:ph type="body" sz="quarter" idx="11"/>
          </p:nvPr>
        </p:nvSpPr>
        <p:spPr/>
        <p:txBody>
          <a:bodyPr/>
          <a:lstStyle/>
          <a:p>
            <a:endParaRPr lang="en-BE"/>
          </a:p>
        </p:txBody>
      </p:sp>
      <p:pic>
        <p:nvPicPr>
          <p:cNvPr id="5124" name="Picture 4" descr="wavelength comparison">
            <a:extLst>
              <a:ext uri="{FF2B5EF4-FFF2-40B4-BE49-F238E27FC236}">
                <a16:creationId xmlns:a16="http://schemas.microsoft.com/office/drawing/2014/main" id="{D9673A36-DC29-340B-7598-9AF8E96F1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03" y="2494795"/>
            <a:ext cx="6270594" cy="31352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6469B28-037E-4085-36A0-9E85CDE18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040" y="2394212"/>
            <a:ext cx="8815526" cy="3987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6759914-C964-9717-69C1-201CEEB6DD28}"/>
              </a:ext>
            </a:extLst>
          </p:cNvPr>
          <p:cNvSpPr/>
          <p:nvPr/>
        </p:nvSpPr>
        <p:spPr>
          <a:xfrm>
            <a:off x="1540434" y="2394212"/>
            <a:ext cx="8984202" cy="25908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dirty="0"/>
          </a:p>
        </p:txBody>
      </p:sp>
      <p:sp>
        <p:nvSpPr>
          <p:cNvPr id="7" name="TextBox 6">
            <a:extLst>
              <a:ext uri="{FF2B5EF4-FFF2-40B4-BE49-F238E27FC236}">
                <a16:creationId xmlns:a16="http://schemas.microsoft.com/office/drawing/2014/main" id="{F1B5578D-EDA8-5061-4CE4-1DD0D1446E82}"/>
              </a:ext>
            </a:extLst>
          </p:cNvPr>
          <p:cNvSpPr txBox="1"/>
          <p:nvPr/>
        </p:nvSpPr>
        <p:spPr>
          <a:xfrm>
            <a:off x="9332999" y="5256556"/>
            <a:ext cx="184731" cy="369332"/>
          </a:xfrm>
          <a:prstGeom prst="rect">
            <a:avLst/>
          </a:prstGeom>
          <a:noFill/>
        </p:spPr>
        <p:txBody>
          <a:bodyPr wrap="none" rtlCol="0">
            <a:spAutoFit/>
          </a:bodyPr>
          <a:lstStyle/>
          <a:p>
            <a:endParaRPr lang="en-BE" dirty="0"/>
          </a:p>
        </p:txBody>
      </p:sp>
    </p:spTree>
    <p:extLst>
      <p:ext uri="{BB962C8B-B14F-4D97-AF65-F5344CB8AC3E}">
        <p14:creationId xmlns:p14="http://schemas.microsoft.com/office/powerpoint/2010/main" val="337467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0-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7E83-DAF2-92F3-E314-5983E5FDB3DF}"/>
              </a:ext>
            </a:extLst>
          </p:cNvPr>
          <p:cNvSpPr>
            <a:spLocks noGrp="1"/>
          </p:cNvSpPr>
          <p:nvPr>
            <p:ph type="title"/>
          </p:nvPr>
        </p:nvSpPr>
        <p:spPr/>
        <p:txBody>
          <a:bodyPr>
            <a:normAutofit fontScale="90000"/>
          </a:bodyPr>
          <a:lstStyle/>
          <a:p>
            <a:r>
              <a:rPr lang="en-BE" dirty="0"/>
              <a:t>Analogy with out eyes</a:t>
            </a:r>
          </a:p>
        </p:txBody>
      </p:sp>
      <p:sp>
        <p:nvSpPr>
          <p:cNvPr id="3" name="Text Placeholder 2">
            <a:extLst>
              <a:ext uri="{FF2B5EF4-FFF2-40B4-BE49-F238E27FC236}">
                <a16:creationId xmlns:a16="http://schemas.microsoft.com/office/drawing/2014/main" id="{6802F64A-F1A0-9AAA-D5F6-472B54D22BB9}"/>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F6C6DF50-60CE-0ECA-D4CD-7001401EECEB}"/>
              </a:ext>
            </a:extLst>
          </p:cNvPr>
          <p:cNvSpPr>
            <a:spLocks noGrp="1"/>
          </p:cNvSpPr>
          <p:nvPr>
            <p:ph type="body" sz="quarter" idx="11"/>
          </p:nvPr>
        </p:nvSpPr>
        <p:spPr/>
        <p:txBody>
          <a:bodyPr/>
          <a:lstStyle/>
          <a:p>
            <a:endParaRPr lang="en-BE"/>
          </a:p>
        </p:txBody>
      </p:sp>
      <p:pic>
        <p:nvPicPr>
          <p:cNvPr id="6148" name="Picture 4">
            <a:extLst>
              <a:ext uri="{FF2B5EF4-FFF2-40B4-BE49-F238E27FC236}">
                <a16:creationId xmlns:a16="http://schemas.microsoft.com/office/drawing/2014/main" id="{58879154-FC3B-21CD-A103-0F81A183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258" y="1982176"/>
            <a:ext cx="4775394" cy="367651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9354A78-8BA8-E8F6-CA1C-0E100E8BA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874" y="1691242"/>
            <a:ext cx="8765804" cy="445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66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4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7E83-DAF2-92F3-E314-5983E5FDB3DF}"/>
              </a:ext>
            </a:extLst>
          </p:cNvPr>
          <p:cNvSpPr>
            <a:spLocks noGrp="1"/>
          </p:cNvSpPr>
          <p:nvPr>
            <p:ph type="title"/>
          </p:nvPr>
        </p:nvSpPr>
        <p:spPr/>
        <p:txBody>
          <a:bodyPr>
            <a:normAutofit fontScale="90000"/>
          </a:bodyPr>
          <a:lstStyle/>
          <a:p>
            <a:r>
              <a:rPr lang="en-BE" dirty="0"/>
              <a:t>Satellite </a:t>
            </a:r>
          </a:p>
        </p:txBody>
      </p:sp>
      <p:sp>
        <p:nvSpPr>
          <p:cNvPr id="3" name="Text Placeholder 2">
            <a:extLst>
              <a:ext uri="{FF2B5EF4-FFF2-40B4-BE49-F238E27FC236}">
                <a16:creationId xmlns:a16="http://schemas.microsoft.com/office/drawing/2014/main" id="{6802F64A-F1A0-9AAA-D5F6-472B54D22BB9}"/>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F6C6DF50-60CE-0ECA-D4CD-7001401EECEB}"/>
              </a:ext>
            </a:extLst>
          </p:cNvPr>
          <p:cNvSpPr>
            <a:spLocks noGrp="1"/>
          </p:cNvSpPr>
          <p:nvPr>
            <p:ph type="body" sz="quarter" idx="11"/>
          </p:nvPr>
        </p:nvSpPr>
        <p:spPr>
          <a:xfrm>
            <a:off x="9080433" y="732902"/>
            <a:ext cx="1526251" cy="342440"/>
          </a:xfrm>
        </p:spPr>
        <p:txBody>
          <a:bodyPr/>
          <a:lstStyle/>
          <a:p>
            <a:r>
              <a:rPr lang="nl-BE" dirty="0"/>
              <a:t>e.g. NIR</a:t>
            </a:r>
            <a:endParaRPr lang="en-BE" dirty="0"/>
          </a:p>
        </p:txBody>
      </p:sp>
      <p:pic>
        <p:nvPicPr>
          <p:cNvPr id="6150" name="Picture 6">
            <a:extLst>
              <a:ext uri="{FF2B5EF4-FFF2-40B4-BE49-F238E27FC236}">
                <a16:creationId xmlns:a16="http://schemas.microsoft.com/office/drawing/2014/main" id="{19354A78-8BA8-E8F6-CA1C-0E100E8BA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346" y="1529430"/>
            <a:ext cx="9419307" cy="479182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A55E244-B9B1-CDD5-6552-A3980A7AB4FE}"/>
              </a:ext>
            </a:extLst>
          </p:cNvPr>
          <p:cNvSpPr/>
          <p:nvPr/>
        </p:nvSpPr>
        <p:spPr>
          <a:xfrm>
            <a:off x="5093381" y="3715657"/>
            <a:ext cx="1191672" cy="160021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1" name="Straight Arrow Connector 10">
            <a:extLst>
              <a:ext uri="{FF2B5EF4-FFF2-40B4-BE49-F238E27FC236}">
                <a16:creationId xmlns:a16="http://schemas.microsoft.com/office/drawing/2014/main" id="{B40C5FC8-9599-9C69-7B8D-A86FE5D8301B}"/>
              </a:ext>
            </a:extLst>
          </p:cNvPr>
          <p:cNvCxnSpPr>
            <a:cxnSpLocks/>
          </p:cNvCxnSpPr>
          <p:nvPr/>
        </p:nvCxnSpPr>
        <p:spPr>
          <a:xfrm flipV="1">
            <a:off x="6205491" y="1075342"/>
            <a:ext cx="1562470" cy="2724301"/>
          </a:xfrm>
          <a:prstGeom prst="straightConnector1">
            <a:avLst/>
          </a:prstGeom>
          <a:ln w="762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descr="A satellite with a satellite screen&#10;&#10;Description automatically generated">
            <a:extLst>
              <a:ext uri="{FF2B5EF4-FFF2-40B4-BE49-F238E27FC236}">
                <a16:creationId xmlns:a16="http://schemas.microsoft.com/office/drawing/2014/main" id="{C4F16A34-4639-8BA8-4967-6D506A643D41}"/>
              </a:ext>
            </a:extLst>
          </p:cNvPr>
          <p:cNvPicPr>
            <a:picLocks noChangeAspect="1"/>
          </p:cNvPicPr>
          <p:nvPr/>
        </p:nvPicPr>
        <p:blipFill>
          <a:blip r:embed="rId3"/>
          <a:stretch>
            <a:fillRect/>
          </a:stretch>
        </p:blipFill>
        <p:spPr>
          <a:xfrm rot="5009960">
            <a:off x="3610171" y="1491377"/>
            <a:ext cx="5349763" cy="3121431"/>
          </a:xfrm>
          <a:prstGeom prst="rect">
            <a:avLst/>
          </a:prstGeom>
        </p:spPr>
      </p:pic>
      <p:cxnSp>
        <p:nvCxnSpPr>
          <p:cNvPr id="8" name="Straight Connector 7">
            <a:extLst>
              <a:ext uri="{FF2B5EF4-FFF2-40B4-BE49-F238E27FC236}">
                <a16:creationId xmlns:a16="http://schemas.microsoft.com/office/drawing/2014/main" id="{1E55F175-A330-5848-C3B6-F0394D5C8B93}"/>
              </a:ext>
            </a:extLst>
          </p:cNvPr>
          <p:cNvCxnSpPr>
            <a:cxnSpLocks/>
          </p:cNvCxnSpPr>
          <p:nvPr/>
        </p:nvCxnSpPr>
        <p:spPr>
          <a:xfrm>
            <a:off x="3703782" y="4747491"/>
            <a:ext cx="644626" cy="0"/>
          </a:xfrm>
          <a:prstGeom prst="line">
            <a:avLst/>
          </a:prstGeom>
          <a:ln w="76200"/>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D6C00E3-D56E-169C-B6E1-A49FE8E841AE}"/>
              </a:ext>
            </a:extLst>
          </p:cNvPr>
          <p:cNvPicPr>
            <a:picLocks noChangeAspect="1"/>
          </p:cNvPicPr>
          <p:nvPr/>
        </p:nvPicPr>
        <p:blipFill>
          <a:blip r:embed="rId4"/>
          <a:stretch>
            <a:fillRect/>
          </a:stretch>
        </p:blipFill>
        <p:spPr>
          <a:xfrm>
            <a:off x="7638532" y="204116"/>
            <a:ext cx="1400741" cy="829010"/>
          </a:xfrm>
          <a:prstGeom prst="rect">
            <a:avLst/>
          </a:prstGeom>
        </p:spPr>
      </p:pic>
      <p:sp>
        <p:nvSpPr>
          <p:cNvPr id="17" name="Rectangle 16">
            <a:extLst>
              <a:ext uri="{FF2B5EF4-FFF2-40B4-BE49-F238E27FC236}">
                <a16:creationId xmlns:a16="http://schemas.microsoft.com/office/drawing/2014/main" id="{DA8A8784-C469-A009-30C4-AEEABA57998E}"/>
              </a:ext>
            </a:extLst>
          </p:cNvPr>
          <p:cNvSpPr/>
          <p:nvPr/>
        </p:nvSpPr>
        <p:spPr>
          <a:xfrm>
            <a:off x="9348549" y="4478190"/>
            <a:ext cx="1395323" cy="301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45506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wipe(down)">
                                      <p:cBhvr>
                                        <p:cTn id="2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C55D-8A0B-9F86-4E88-92B2D1116280}"/>
              </a:ext>
            </a:extLst>
          </p:cNvPr>
          <p:cNvSpPr>
            <a:spLocks noGrp="1"/>
          </p:cNvSpPr>
          <p:nvPr>
            <p:ph type="title"/>
          </p:nvPr>
        </p:nvSpPr>
        <p:spPr/>
        <p:txBody>
          <a:bodyPr/>
          <a:lstStyle/>
          <a:p>
            <a:r>
              <a:rPr lang="en-BE" dirty="0"/>
              <a:t>Visualisation</a:t>
            </a:r>
            <a:r>
              <a:rPr lang="nl-BE" dirty="0"/>
              <a:t> of </a:t>
            </a:r>
            <a:r>
              <a:rPr lang="en-BE" dirty="0"/>
              <a:t>collected data</a:t>
            </a:r>
          </a:p>
        </p:txBody>
      </p:sp>
      <p:sp>
        <p:nvSpPr>
          <p:cNvPr id="3" name="Text Placeholder 2">
            <a:extLst>
              <a:ext uri="{FF2B5EF4-FFF2-40B4-BE49-F238E27FC236}">
                <a16:creationId xmlns:a16="http://schemas.microsoft.com/office/drawing/2014/main" id="{13CA0EA6-871E-C73E-BD0B-490FE77962D6}"/>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D7DE760-FC6F-53D3-3AA1-44C890EA4172}"/>
              </a:ext>
            </a:extLst>
          </p:cNvPr>
          <p:cNvSpPr>
            <a:spLocks noGrp="1"/>
          </p:cNvSpPr>
          <p:nvPr>
            <p:ph type="body" sz="quarter" idx="11"/>
          </p:nvPr>
        </p:nvSpPr>
        <p:spPr/>
        <p:txBody>
          <a:bodyPr/>
          <a:lstStyle/>
          <a:p>
            <a:r>
              <a:rPr lang="nl-BE" dirty="0"/>
              <a:t>3</a:t>
            </a:r>
            <a:endParaRPr lang="en-BE" dirty="0"/>
          </a:p>
        </p:txBody>
      </p:sp>
    </p:spTree>
    <p:extLst>
      <p:ext uri="{BB962C8B-B14F-4D97-AF65-F5344CB8AC3E}">
        <p14:creationId xmlns:p14="http://schemas.microsoft.com/office/powerpoint/2010/main" val="2617541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F5AA-C431-06FD-75AF-6101AEC5E67F}"/>
              </a:ext>
            </a:extLst>
          </p:cNvPr>
          <p:cNvSpPr>
            <a:spLocks noGrp="1"/>
          </p:cNvSpPr>
          <p:nvPr>
            <p:ph type="title"/>
          </p:nvPr>
        </p:nvSpPr>
        <p:spPr/>
        <p:txBody>
          <a:bodyPr>
            <a:normAutofit fontScale="90000"/>
          </a:bodyPr>
          <a:lstStyle/>
          <a:p>
            <a:r>
              <a:rPr lang="en-BE" dirty="0"/>
              <a:t>How to </a:t>
            </a:r>
            <a:r>
              <a:rPr lang="nl-BE" dirty="0"/>
              <a:t>show</a:t>
            </a:r>
            <a:r>
              <a:rPr lang="en-BE" dirty="0"/>
              <a:t> collected information</a:t>
            </a:r>
          </a:p>
        </p:txBody>
      </p:sp>
      <p:sp>
        <p:nvSpPr>
          <p:cNvPr id="3" name="Text Placeholder 2">
            <a:extLst>
              <a:ext uri="{FF2B5EF4-FFF2-40B4-BE49-F238E27FC236}">
                <a16:creationId xmlns:a16="http://schemas.microsoft.com/office/drawing/2014/main" id="{CBE00EB4-0629-7346-4299-31D6F3E9A2B6}"/>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343170FA-5C99-ED13-7DEA-5C657A899B50}"/>
              </a:ext>
            </a:extLst>
          </p:cNvPr>
          <p:cNvSpPr>
            <a:spLocks noGrp="1"/>
          </p:cNvSpPr>
          <p:nvPr>
            <p:ph type="body" sz="quarter" idx="11"/>
          </p:nvPr>
        </p:nvSpPr>
        <p:spPr/>
        <p:txBody>
          <a:bodyPr/>
          <a:lstStyle/>
          <a:p>
            <a:endParaRPr lang="en-BE"/>
          </a:p>
        </p:txBody>
      </p:sp>
    </p:spTree>
    <p:extLst>
      <p:ext uri="{BB962C8B-B14F-4D97-AF65-F5344CB8AC3E}">
        <p14:creationId xmlns:p14="http://schemas.microsoft.com/office/powerpoint/2010/main" val="1970030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7E83-DAF2-92F3-E314-5983E5FDB3DF}"/>
              </a:ext>
            </a:extLst>
          </p:cNvPr>
          <p:cNvSpPr>
            <a:spLocks noGrp="1"/>
          </p:cNvSpPr>
          <p:nvPr>
            <p:ph type="title"/>
          </p:nvPr>
        </p:nvSpPr>
        <p:spPr/>
        <p:txBody>
          <a:bodyPr>
            <a:normAutofit fontScale="90000"/>
          </a:bodyPr>
          <a:lstStyle/>
          <a:p>
            <a:r>
              <a:rPr lang="en-BE" dirty="0"/>
              <a:t>Satellite </a:t>
            </a:r>
          </a:p>
        </p:txBody>
      </p:sp>
      <p:sp>
        <p:nvSpPr>
          <p:cNvPr id="4" name="Text Placeholder 3">
            <a:extLst>
              <a:ext uri="{FF2B5EF4-FFF2-40B4-BE49-F238E27FC236}">
                <a16:creationId xmlns:a16="http://schemas.microsoft.com/office/drawing/2014/main" id="{F6C6DF50-60CE-0ECA-D4CD-7001401EECEB}"/>
              </a:ext>
            </a:extLst>
          </p:cNvPr>
          <p:cNvSpPr>
            <a:spLocks noGrp="1"/>
          </p:cNvSpPr>
          <p:nvPr>
            <p:ph type="body" sz="quarter" idx="11"/>
          </p:nvPr>
        </p:nvSpPr>
        <p:spPr>
          <a:xfrm>
            <a:off x="7757245" y="1025326"/>
            <a:ext cx="1526251" cy="342440"/>
          </a:xfrm>
        </p:spPr>
        <p:txBody>
          <a:bodyPr/>
          <a:lstStyle/>
          <a:p>
            <a:r>
              <a:rPr lang="nl-BE" dirty="0"/>
              <a:t>e.g. NIR</a:t>
            </a:r>
            <a:endParaRPr lang="en-BE" dirty="0"/>
          </a:p>
        </p:txBody>
      </p:sp>
      <p:pic>
        <p:nvPicPr>
          <p:cNvPr id="6150" name="Picture 6">
            <a:extLst>
              <a:ext uri="{FF2B5EF4-FFF2-40B4-BE49-F238E27FC236}">
                <a16:creationId xmlns:a16="http://schemas.microsoft.com/office/drawing/2014/main" id="{19354A78-8BA8-E8F6-CA1C-0E100E8BA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346" y="1529430"/>
            <a:ext cx="9419307" cy="479182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A55E244-B9B1-CDD5-6552-A3980A7AB4FE}"/>
              </a:ext>
            </a:extLst>
          </p:cNvPr>
          <p:cNvSpPr/>
          <p:nvPr/>
        </p:nvSpPr>
        <p:spPr>
          <a:xfrm>
            <a:off x="5093381" y="3715657"/>
            <a:ext cx="1191672" cy="160021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1" name="Straight Arrow Connector 10">
            <a:extLst>
              <a:ext uri="{FF2B5EF4-FFF2-40B4-BE49-F238E27FC236}">
                <a16:creationId xmlns:a16="http://schemas.microsoft.com/office/drawing/2014/main" id="{B40C5FC8-9599-9C69-7B8D-A86FE5D8301B}"/>
              </a:ext>
            </a:extLst>
          </p:cNvPr>
          <p:cNvCxnSpPr>
            <a:cxnSpLocks/>
          </p:cNvCxnSpPr>
          <p:nvPr/>
        </p:nvCxnSpPr>
        <p:spPr>
          <a:xfrm flipV="1">
            <a:off x="6205491" y="1075342"/>
            <a:ext cx="1562470" cy="2724301"/>
          </a:xfrm>
          <a:prstGeom prst="straightConnector1">
            <a:avLst/>
          </a:prstGeom>
          <a:ln w="762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descr="A satellite with a satellite screen&#10;&#10;Description automatically generated">
            <a:extLst>
              <a:ext uri="{FF2B5EF4-FFF2-40B4-BE49-F238E27FC236}">
                <a16:creationId xmlns:a16="http://schemas.microsoft.com/office/drawing/2014/main" id="{C4F16A34-4639-8BA8-4967-6D506A643D41}"/>
              </a:ext>
            </a:extLst>
          </p:cNvPr>
          <p:cNvPicPr>
            <a:picLocks noChangeAspect="1"/>
          </p:cNvPicPr>
          <p:nvPr/>
        </p:nvPicPr>
        <p:blipFill>
          <a:blip r:embed="rId3"/>
          <a:stretch>
            <a:fillRect/>
          </a:stretch>
        </p:blipFill>
        <p:spPr>
          <a:xfrm rot="5009960">
            <a:off x="3610171" y="1491377"/>
            <a:ext cx="5349763" cy="3121431"/>
          </a:xfrm>
          <a:prstGeom prst="rect">
            <a:avLst/>
          </a:prstGeom>
        </p:spPr>
      </p:pic>
      <p:cxnSp>
        <p:nvCxnSpPr>
          <p:cNvPr id="8" name="Straight Connector 7">
            <a:extLst>
              <a:ext uri="{FF2B5EF4-FFF2-40B4-BE49-F238E27FC236}">
                <a16:creationId xmlns:a16="http://schemas.microsoft.com/office/drawing/2014/main" id="{1E55F175-A330-5848-C3B6-F0394D5C8B93}"/>
              </a:ext>
            </a:extLst>
          </p:cNvPr>
          <p:cNvCxnSpPr>
            <a:cxnSpLocks/>
          </p:cNvCxnSpPr>
          <p:nvPr/>
        </p:nvCxnSpPr>
        <p:spPr>
          <a:xfrm>
            <a:off x="3703782" y="4747491"/>
            <a:ext cx="644626" cy="0"/>
          </a:xfrm>
          <a:prstGeom prst="line">
            <a:avLst/>
          </a:prstGeom>
          <a:ln w="76200"/>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D6C00E3-D56E-169C-B6E1-A49FE8E841AE}"/>
              </a:ext>
            </a:extLst>
          </p:cNvPr>
          <p:cNvPicPr>
            <a:picLocks noChangeAspect="1"/>
          </p:cNvPicPr>
          <p:nvPr/>
        </p:nvPicPr>
        <p:blipFill>
          <a:blip r:embed="rId4"/>
          <a:stretch>
            <a:fillRect/>
          </a:stretch>
        </p:blipFill>
        <p:spPr>
          <a:xfrm>
            <a:off x="7638532" y="204116"/>
            <a:ext cx="1400741" cy="829010"/>
          </a:xfrm>
          <a:prstGeom prst="rect">
            <a:avLst/>
          </a:prstGeom>
        </p:spPr>
      </p:pic>
      <p:sp>
        <p:nvSpPr>
          <p:cNvPr id="12" name="Rectangle 11">
            <a:extLst>
              <a:ext uri="{FF2B5EF4-FFF2-40B4-BE49-F238E27FC236}">
                <a16:creationId xmlns:a16="http://schemas.microsoft.com/office/drawing/2014/main" id="{80B2A898-96EE-1B91-A636-0DB096A7E2AE}"/>
              </a:ext>
            </a:extLst>
          </p:cNvPr>
          <p:cNvSpPr/>
          <p:nvPr/>
        </p:nvSpPr>
        <p:spPr>
          <a:xfrm>
            <a:off x="9348549" y="4478190"/>
            <a:ext cx="1395323" cy="301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Frame 6">
            <a:extLst>
              <a:ext uri="{FF2B5EF4-FFF2-40B4-BE49-F238E27FC236}">
                <a16:creationId xmlns:a16="http://schemas.microsoft.com/office/drawing/2014/main" id="{F2E1439C-E770-C55D-E334-AA70AB9CA774}"/>
              </a:ext>
            </a:extLst>
          </p:cNvPr>
          <p:cNvSpPr/>
          <p:nvPr/>
        </p:nvSpPr>
        <p:spPr>
          <a:xfrm>
            <a:off x="7150083" y="-124288"/>
            <a:ext cx="2377637" cy="6764575"/>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b="1" u="sng" dirty="0">
              <a:solidFill>
                <a:schemeClr val="tx1"/>
              </a:solidFill>
            </a:endParaRPr>
          </a:p>
        </p:txBody>
      </p:sp>
      <p:sp>
        <p:nvSpPr>
          <p:cNvPr id="9" name="TextBox 8">
            <a:extLst>
              <a:ext uri="{FF2B5EF4-FFF2-40B4-BE49-F238E27FC236}">
                <a16:creationId xmlns:a16="http://schemas.microsoft.com/office/drawing/2014/main" id="{8F1C0D76-91BF-33F8-6030-6F596CB3DA80}"/>
              </a:ext>
            </a:extLst>
          </p:cNvPr>
          <p:cNvSpPr txBox="1"/>
          <p:nvPr/>
        </p:nvSpPr>
        <p:spPr>
          <a:xfrm>
            <a:off x="10031772" y="1691094"/>
            <a:ext cx="990977" cy="369332"/>
          </a:xfrm>
          <a:prstGeom prst="rect">
            <a:avLst/>
          </a:prstGeom>
          <a:noFill/>
        </p:spPr>
        <p:txBody>
          <a:bodyPr wrap="none" rtlCol="0">
            <a:spAutoFit/>
          </a:bodyPr>
          <a:lstStyle/>
          <a:p>
            <a:r>
              <a:rPr lang="nl-BE" b="1" u="sng" dirty="0">
                <a:solidFill>
                  <a:schemeClr val="tx1"/>
                </a:solidFill>
              </a:rPr>
              <a:t>BANDS</a:t>
            </a:r>
            <a:endParaRPr lang="en-BE" dirty="0"/>
          </a:p>
        </p:txBody>
      </p:sp>
      <p:sp>
        <p:nvSpPr>
          <p:cNvPr id="10" name="Arrow: Left 9">
            <a:extLst>
              <a:ext uri="{FF2B5EF4-FFF2-40B4-BE49-F238E27FC236}">
                <a16:creationId xmlns:a16="http://schemas.microsoft.com/office/drawing/2014/main" id="{661DC021-2EC0-DED2-EADF-ACE99B88A159}"/>
              </a:ext>
            </a:extLst>
          </p:cNvPr>
          <p:cNvSpPr/>
          <p:nvPr/>
        </p:nvSpPr>
        <p:spPr>
          <a:xfrm rot="10800000">
            <a:off x="9523198" y="1691094"/>
            <a:ext cx="508574" cy="36089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00958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dirty="0"/>
              <a:t>Table of content</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1" y="1713915"/>
            <a:ext cx="6129149" cy="4170800"/>
          </a:xfrm>
        </p:spPr>
        <p:txBody>
          <a:bodyPr>
            <a:normAutofit/>
          </a:bodyPr>
          <a:lstStyle/>
          <a:p>
            <a:pPr marL="457200" indent="-457200">
              <a:buAutoNum type="arabicPeriod"/>
            </a:pPr>
            <a:r>
              <a:rPr lang="en-BE" dirty="0"/>
              <a:t>Remote sensing</a:t>
            </a:r>
          </a:p>
          <a:p>
            <a:pPr marL="457200" indent="-457200">
              <a:buAutoNum type="arabicPeriod"/>
            </a:pPr>
            <a:r>
              <a:rPr lang="en-BE" dirty="0"/>
              <a:t>The electromagnetic spectrum</a:t>
            </a:r>
          </a:p>
          <a:p>
            <a:pPr marL="457200" indent="-457200">
              <a:buAutoNum type="arabicPeriod"/>
            </a:pPr>
            <a:r>
              <a:rPr lang="en-BE" dirty="0"/>
              <a:t>Visualisation of collected data</a:t>
            </a:r>
          </a:p>
          <a:p>
            <a:pPr marL="457200" indent="-457200">
              <a:buAutoNum type="arabicPeriod"/>
            </a:pPr>
            <a:r>
              <a:rPr lang="en-BE" dirty="0"/>
              <a:t>Spectral signature</a:t>
            </a:r>
          </a:p>
          <a:p>
            <a:pPr marL="457200" indent="-457200">
              <a:buAutoNum type="arabicPeriod"/>
            </a:pPr>
            <a:r>
              <a:rPr lang="en-BE" dirty="0"/>
              <a:t>Image properties</a:t>
            </a:r>
          </a:p>
          <a:p>
            <a:pPr marL="457200" indent="-457200">
              <a:buAutoNum type="arabicPeriod"/>
            </a:pPr>
            <a:r>
              <a:rPr lang="en-BE" dirty="0"/>
              <a:t>Satellite data sources</a:t>
            </a:r>
            <a:endParaRPr lang="nl-BE" dirty="0"/>
          </a:p>
          <a:p>
            <a:pPr marL="457200" indent="-457200">
              <a:buAutoNum type="arabicPeriod"/>
            </a:pPr>
            <a:r>
              <a:rPr lang="nl-BE" dirty="0" err="1"/>
              <a:t>Explore</a:t>
            </a:r>
            <a:endParaRPr lang="en-BE" dirty="0"/>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D7B5C-C7B7-80C1-C811-330689073661}"/>
              </a:ext>
            </a:extLst>
          </p:cNvPr>
          <p:cNvSpPr>
            <a:spLocks noGrp="1"/>
          </p:cNvSpPr>
          <p:nvPr>
            <p:ph type="title"/>
          </p:nvPr>
        </p:nvSpPr>
        <p:spPr/>
        <p:txBody>
          <a:bodyPr>
            <a:normAutofit fontScale="90000"/>
          </a:bodyPr>
          <a:lstStyle/>
          <a:p>
            <a:r>
              <a:rPr lang="en-BE" dirty="0"/>
              <a:t>Primary colours: RGB</a:t>
            </a:r>
          </a:p>
        </p:txBody>
      </p:sp>
      <p:sp>
        <p:nvSpPr>
          <p:cNvPr id="3" name="Text Placeholder 2">
            <a:extLst>
              <a:ext uri="{FF2B5EF4-FFF2-40B4-BE49-F238E27FC236}">
                <a16:creationId xmlns:a16="http://schemas.microsoft.com/office/drawing/2014/main" id="{5FA66684-81FF-EBC5-D4D5-921DFB6CBF54}"/>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A685A6B3-851C-3A48-657B-4FB7B1853313}"/>
              </a:ext>
            </a:extLst>
          </p:cNvPr>
          <p:cNvSpPr>
            <a:spLocks noGrp="1"/>
          </p:cNvSpPr>
          <p:nvPr>
            <p:ph type="body" sz="quarter" idx="11"/>
          </p:nvPr>
        </p:nvSpPr>
        <p:spPr/>
        <p:txBody>
          <a:bodyPr/>
          <a:lstStyle/>
          <a:p>
            <a:endParaRPr lang="en-BE"/>
          </a:p>
        </p:txBody>
      </p:sp>
      <p:pic>
        <p:nvPicPr>
          <p:cNvPr id="7172" name="Picture 4">
            <a:extLst>
              <a:ext uri="{FF2B5EF4-FFF2-40B4-BE49-F238E27FC236}">
                <a16:creationId xmlns:a16="http://schemas.microsoft.com/office/drawing/2014/main" id="{5CB4CD6D-08ED-9077-CBC8-99F3CFD2C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02" y="1529430"/>
            <a:ext cx="4373418" cy="43734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3C164B6E-0034-470D-566E-E9DB2D78B0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169"/>
          <a:stretch/>
        </p:blipFill>
        <p:spPr bwMode="auto">
          <a:xfrm>
            <a:off x="5392860" y="1220964"/>
            <a:ext cx="3375043" cy="47918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FBDCE2-AC92-DD01-15A5-1B91FDFEA70D}"/>
              </a:ext>
            </a:extLst>
          </p:cNvPr>
          <p:cNvSpPr/>
          <p:nvPr/>
        </p:nvSpPr>
        <p:spPr>
          <a:xfrm>
            <a:off x="7205712" y="4173390"/>
            <a:ext cx="1562191" cy="301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2E16CAB-EDC7-95A5-9647-E6865771C13E}"/>
              </a:ext>
            </a:extLst>
          </p:cNvPr>
          <p:cNvSpPr txBox="1"/>
          <p:nvPr/>
        </p:nvSpPr>
        <p:spPr>
          <a:xfrm>
            <a:off x="6317673" y="1357464"/>
            <a:ext cx="359394" cy="369332"/>
          </a:xfrm>
          <a:prstGeom prst="rect">
            <a:avLst/>
          </a:prstGeom>
          <a:noFill/>
        </p:spPr>
        <p:txBody>
          <a:bodyPr wrap="none" rtlCol="0">
            <a:spAutoFit/>
          </a:bodyPr>
          <a:lstStyle/>
          <a:p>
            <a:r>
              <a:rPr lang="nl-BE" dirty="0"/>
              <a:t>%</a:t>
            </a:r>
            <a:endParaRPr lang="en-BE" dirty="0"/>
          </a:p>
        </p:txBody>
      </p:sp>
      <p:sp>
        <p:nvSpPr>
          <p:cNvPr id="8" name="TextBox 7">
            <a:extLst>
              <a:ext uri="{FF2B5EF4-FFF2-40B4-BE49-F238E27FC236}">
                <a16:creationId xmlns:a16="http://schemas.microsoft.com/office/drawing/2014/main" id="{124D4934-9ED9-3325-4C2B-2852CCC49B5F}"/>
              </a:ext>
            </a:extLst>
          </p:cNvPr>
          <p:cNvSpPr txBox="1"/>
          <p:nvPr/>
        </p:nvSpPr>
        <p:spPr>
          <a:xfrm>
            <a:off x="6497370" y="3050917"/>
            <a:ext cx="359394" cy="369332"/>
          </a:xfrm>
          <a:prstGeom prst="rect">
            <a:avLst/>
          </a:prstGeom>
          <a:noFill/>
        </p:spPr>
        <p:txBody>
          <a:bodyPr wrap="none" rtlCol="0">
            <a:spAutoFit/>
          </a:bodyPr>
          <a:lstStyle/>
          <a:p>
            <a:r>
              <a:rPr lang="nl-BE" dirty="0"/>
              <a:t>%</a:t>
            </a:r>
            <a:endParaRPr lang="en-BE" dirty="0"/>
          </a:p>
        </p:txBody>
      </p:sp>
      <p:sp>
        <p:nvSpPr>
          <p:cNvPr id="9" name="TextBox 8">
            <a:extLst>
              <a:ext uri="{FF2B5EF4-FFF2-40B4-BE49-F238E27FC236}">
                <a16:creationId xmlns:a16="http://schemas.microsoft.com/office/drawing/2014/main" id="{20F2AC6E-5EAE-4088-5C3D-FFF2F78B0A71}"/>
              </a:ext>
            </a:extLst>
          </p:cNvPr>
          <p:cNvSpPr txBox="1"/>
          <p:nvPr/>
        </p:nvSpPr>
        <p:spPr>
          <a:xfrm>
            <a:off x="6476471" y="4761064"/>
            <a:ext cx="359394" cy="369332"/>
          </a:xfrm>
          <a:prstGeom prst="rect">
            <a:avLst/>
          </a:prstGeom>
          <a:noFill/>
        </p:spPr>
        <p:txBody>
          <a:bodyPr wrap="none" rtlCol="0">
            <a:spAutoFit/>
          </a:bodyPr>
          <a:lstStyle/>
          <a:p>
            <a:r>
              <a:rPr lang="nl-BE" dirty="0"/>
              <a:t>%</a:t>
            </a:r>
            <a:endParaRPr lang="en-BE" dirty="0"/>
          </a:p>
        </p:txBody>
      </p:sp>
    </p:spTree>
    <p:extLst>
      <p:ext uri="{BB962C8B-B14F-4D97-AF65-F5344CB8AC3E}">
        <p14:creationId xmlns:p14="http://schemas.microsoft.com/office/powerpoint/2010/main" val="166094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n aerial view of a stadium&#10;&#10;Description automatically generated">
            <a:extLst>
              <a:ext uri="{FF2B5EF4-FFF2-40B4-BE49-F238E27FC236}">
                <a16:creationId xmlns:a16="http://schemas.microsoft.com/office/drawing/2014/main" id="{3DA4FD8A-2D6B-4404-61E4-94EB8A2128CF}"/>
              </a:ext>
            </a:extLst>
          </p:cNvPr>
          <p:cNvPicPr>
            <a:picLocks noChangeAspect="1"/>
          </p:cNvPicPr>
          <p:nvPr/>
        </p:nvPicPr>
        <p:blipFill>
          <a:blip r:embed="rId2"/>
          <a:stretch>
            <a:fillRect/>
          </a:stretch>
        </p:blipFill>
        <p:spPr>
          <a:xfrm>
            <a:off x="2000076" y="1277417"/>
            <a:ext cx="8264644" cy="5403806"/>
          </a:xfrm>
          <a:prstGeom prst="rect">
            <a:avLst/>
          </a:prstGeom>
        </p:spPr>
      </p:pic>
      <p:sp>
        <p:nvSpPr>
          <p:cNvPr id="3" name="Text Placeholder 2">
            <a:extLst>
              <a:ext uri="{FF2B5EF4-FFF2-40B4-BE49-F238E27FC236}">
                <a16:creationId xmlns:a16="http://schemas.microsoft.com/office/drawing/2014/main" id="{FD960468-5A92-23E0-4413-A19F20A41B49}"/>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626D153-A9A8-4C27-8394-69FCD2A74ACB}"/>
              </a:ext>
            </a:extLst>
          </p:cNvPr>
          <p:cNvSpPr>
            <a:spLocks noGrp="1"/>
          </p:cNvSpPr>
          <p:nvPr>
            <p:ph type="body" sz="quarter" idx="11"/>
          </p:nvPr>
        </p:nvSpPr>
        <p:spPr/>
        <p:txBody>
          <a:bodyPr/>
          <a:lstStyle/>
          <a:p>
            <a:endParaRPr lang="en-BE" dirty="0"/>
          </a:p>
        </p:txBody>
      </p:sp>
      <p:sp>
        <p:nvSpPr>
          <p:cNvPr id="11" name="Rectangle 10">
            <a:extLst>
              <a:ext uri="{FF2B5EF4-FFF2-40B4-BE49-F238E27FC236}">
                <a16:creationId xmlns:a16="http://schemas.microsoft.com/office/drawing/2014/main" id="{3D751F76-1CD8-03F6-3AF2-F543BAFAC8D9}"/>
              </a:ext>
            </a:extLst>
          </p:cNvPr>
          <p:cNvSpPr/>
          <p:nvPr/>
        </p:nvSpPr>
        <p:spPr>
          <a:xfrm>
            <a:off x="7429054" y="1187319"/>
            <a:ext cx="2835666" cy="2147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A4947B9C-E1E6-6405-C6CC-8424F5DF701E}"/>
              </a:ext>
            </a:extLst>
          </p:cNvPr>
          <p:cNvSpPr>
            <a:spLocks noGrp="1"/>
          </p:cNvSpPr>
          <p:nvPr>
            <p:ph type="title"/>
          </p:nvPr>
        </p:nvSpPr>
        <p:spPr/>
        <p:txBody>
          <a:bodyPr>
            <a:normAutofit fontScale="90000"/>
          </a:bodyPr>
          <a:lstStyle/>
          <a:p>
            <a:r>
              <a:rPr lang="en-BE" dirty="0"/>
              <a:t>True colours</a:t>
            </a:r>
            <a:r>
              <a:rPr lang="nl-BE" dirty="0"/>
              <a:t>: </a:t>
            </a:r>
            <a:r>
              <a:rPr lang="en-BE" dirty="0"/>
              <a:t>true</a:t>
            </a:r>
            <a:r>
              <a:rPr lang="nl-BE" dirty="0"/>
              <a:t> </a:t>
            </a:r>
            <a:r>
              <a:rPr lang="en-BE" dirty="0"/>
              <a:t>colour</a:t>
            </a:r>
            <a:r>
              <a:rPr lang="nl-BE" dirty="0"/>
              <a:t> </a:t>
            </a:r>
            <a:r>
              <a:rPr lang="en-BE" dirty="0"/>
              <a:t>composite </a:t>
            </a:r>
          </a:p>
        </p:txBody>
      </p:sp>
    </p:spTree>
    <p:extLst>
      <p:ext uri="{BB962C8B-B14F-4D97-AF65-F5344CB8AC3E}">
        <p14:creationId xmlns:p14="http://schemas.microsoft.com/office/powerpoint/2010/main" val="137963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0FBF-7A5A-AE6B-F4EC-FA9FE9B0EF35}"/>
              </a:ext>
            </a:extLst>
          </p:cNvPr>
          <p:cNvSpPr>
            <a:spLocks noGrp="1"/>
          </p:cNvSpPr>
          <p:nvPr>
            <p:ph type="title"/>
          </p:nvPr>
        </p:nvSpPr>
        <p:spPr/>
        <p:txBody>
          <a:bodyPr>
            <a:normAutofit fontScale="90000"/>
          </a:bodyPr>
          <a:lstStyle/>
          <a:p>
            <a:r>
              <a:rPr lang="en-BE" dirty="0"/>
              <a:t>Representing other bands</a:t>
            </a:r>
          </a:p>
        </p:txBody>
      </p:sp>
      <p:sp>
        <p:nvSpPr>
          <p:cNvPr id="3" name="Text Placeholder 2">
            <a:extLst>
              <a:ext uri="{FF2B5EF4-FFF2-40B4-BE49-F238E27FC236}">
                <a16:creationId xmlns:a16="http://schemas.microsoft.com/office/drawing/2014/main" id="{23144BD7-FA5C-1B15-0015-5B81C1BEB948}"/>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AD109AC5-F7D2-FF8D-4848-59AB0B3BECB4}"/>
              </a:ext>
            </a:extLst>
          </p:cNvPr>
          <p:cNvSpPr>
            <a:spLocks noGrp="1"/>
          </p:cNvSpPr>
          <p:nvPr>
            <p:ph type="body" sz="quarter" idx="11"/>
          </p:nvPr>
        </p:nvSpPr>
        <p:spPr/>
        <p:txBody>
          <a:bodyPr/>
          <a:lstStyle/>
          <a:p>
            <a:endParaRPr lang="en-BE" dirty="0"/>
          </a:p>
        </p:txBody>
      </p:sp>
      <p:pic>
        <p:nvPicPr>
          <p:cNvPr id="8194" name="Picture 2" descr="wavelength comparison">
            <a:extLst>
              <a:ext uri="{FF2B5EF4-FFF2-40B4-BE49-F238E27FC236}">
                <a16:creationId xmlns:a16="http://schemas.microsoft.com/office/drawing/2014/main" id="{98A76160-C08E-2BDC-63AA-45C871C68D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803"/>
          <a:stretch/>
        </p:blipFill>
        <p:spPr bwMode="auto">
          <a:xfrm>
            <a:off x="512955" y="1800892"/>
            <a:ext cx="11039160" cy="2881051"/>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3201B102-9A77-FE18-2C4B-54A687A5508B}"/>
              </a:ext>
            </a:extLst>
          </p:cNvPr>
          <p:cNvSpPr/>
          <p:nvPr/>
        </p:nvSpPr>
        <p:spPr>
          <a:xfrm>
            <a:off x="5735780" y="1788192"/>
            <a:ext cx="988293" cy="2881051"/>
          </a:xfrm>
          <a:prstGeom prst="fram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BE">
              <a:solidFill>
                <a:schemeClr val="tx1"/>
              </a:solidFill>
            </a:endParaRPr>
          </a:p>
        </p:txBody>
      </p:sp>
      <p:sp>
        <p:nvSpPr>
          <p:cNvPr id="7" name="Oval 6">
            <a:extLst>
              <a:ext uri="{FF2B5EF4-FFF2-40B4-BE49-F238E27FC236}">
                <a16:creationId xmlns:a16="http://schemas.microsoft.com/office/drawing/2014/main" id="{1AF657B1-1D9E-8D65-1C37-2D04C99D0631}"/>
              </a:ext>
            </a:extLst>
          </p:cNvPr>
          <p:cNvSpPr>
            <a:spLocks noChangeAspect="1"/>
          </p:cNvSpPr>
          <p:nvPr/>
        </p:nvSpPr>
        <p:spPr>
          <a:xfrm>
            <a:off x="5959926" y="4689958"/>
            <a:ext cx="540000" cy="54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8" name="Oval 7">
            <a:extLst>
              <a:ext uri="{FF2B5EF4-FFF2-40B4-BE49-F238E27FC236}">
                <a16:creationId xmlns:a16="http://schemas.microsoft.com/office/drawing/2014/main" id="{A5959C7F-E532-8466-0F78-EE07F0402B2E}"/>
              </a:ext>
            </a:extLst>
          </p:cNvPr>
          <p:cNvSpPr>
            <a:spLocks noChangeAspect="1"/>
          </p:cNvSpPr>
          <p:nvPr/>
        </p:nvSpPr>
        <p:spPr>
          <a:xfrm>
            <a:off x="5959926" y="5232134"/>
            <a:ext cx="540000" cy="540000"/>
          </a:xfrm>
          <a:prstGeom prst="ellipse">
            <a:avLst/>
          </a:prstGeom>
          <a:solidFill>
            <a:srgbClr val="00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9" name="Oval 8">
            <a:extLst>
              <a:ext uri="{FF2B5EF4-FFF2-40B4-BE49-F238E27FC236}">
                <a16:creationId xmlns:a16="http://schemas.microsoft.com/office/drawing/2014/main" id="{419F7AC2-D70E-C5D3-6BC6-63C499440499}"/>
              </a:ext>
            </a:extLst>
          </p:cNvPr>
          <p:cNvSpPr>
            <a:spLocks noChangeAspect="1"/>
          </p:cNvSpPr>
          <p:nvPr/>
        </p:nvSpPr>
        <p:spPr>
          <a:xfrm>
            <a:off x="5959926" y="5772134"/>
            <a:ext cx="540000" cy="540000"/>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pic>
        <p:nvPicPr>
          <p:cNvPr id="10" name="Picture 6">
            <a:extLst>
              <a:ext uri="{FF2B5EF4-FFF2-40B4-BE49-F238E27FC236}">
                <a16:creationId xmlns:a16="http://schemas.microsoft.com/office/drawing/2014/main" id="{BAE2A1BD-A123-8D96-E5DD-9D54B240E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169" r="19149"/>
          <a:stretch/>
        </p:blipFill>
        <p:spPr bwMode="auto">
          <a:xfrm>
            <a:off x="5931714" y="1950724"/>
            <a:ext cx="657230" cy="2004210"/>
          </a:xfrm>
          <a:prstGeom prst="rect">
            <a:avLst/>
          </a:prstGeom>
          <a:noFill/>
          <a:extLst>
            <a:ext uri="{909E8E84-426E-40DD-AFC4-6F175D3DCCD1}">
              <a14:hiddenFill xmlns:a14="http://schemas.microsoft.com/office/drawing/2010/main">
                <a:solidFill>
                  <a:srgbClr val="FFFFFF"/>
                </a:solidFill>
              </a14:hiddenFill>
            </a:ext>
          </a:extLst>
        </p:spPr>
      </p:pic>
      <p:sp>
        <p:nvSpPr>
          <p:cNvPr id="11" name="Frame 10">
            <a:extLst>
              <a:ext uri="{FF2B5EF4-FFF2-40B4-BE49-F238E27FC236}">
                <a16:creationId xmlns:a16="http://schemas.microsoft.com/office/drawing/2014/main" id="{11C73FB4-E116-476A-95BF-DDA91ECF4E38}"/>
              </a:ext>
            </a:extLst>
          </p:cNvPr>
          <p:cNvSpPr/>
          <p:nvPr/>
        </p:nvSpPr>
        <p:spPr>
          <a:xfrm>
            <a:off x="4137891" y="1788192"/>
            <a:ext cx="1597889" cy="288105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2" name="Multiplication Sign 11">
            <a:extLst>
              <a:ext uri="{FF2B5EF4-FFF2-40B4-BE49-F238E27FC236}">
                <a16:creationId xmlns:a16="http://schemas.microsoft.com/office/drawing/2014/main" id="{3A34CAAF-78E1-36B0-D3C0-133C14F7DA50}"/>
              </a:ext>
            </a:extLst>
          </p:cNvPr>
          <p:cNvSpPr/>
          <p:nvPr/>
        </p:nvSpPr>
        <p:spPr>
          <a:xfrm>
            <a:off x="5814510" y="1812754"/>
            <a:ext cx="852219" cy="774597"/>
          </a:xfrm>
          <a:prstGeom prst="mathMultiply">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D5BE4AAC-5C29-3609-3A39-B9F542E1113A}"/>
              </a:ext>
            </a:extLst>
          </p:cNvPr>
          <p:cNvSpPr txBox="1"/>
          <p:nvPr/>
        </p:nvSpPr>
        <p:spPr>
          <a:xfrm>
            <a:off x="9884671" y="4636835"/>
            <a:ext cx="1667444" cy="369332"/>
          </a:xfrm>
          <a:prstGeom prst="rect">
            <a:avLst/>
          </a:prstGeom>
          <a:noFill/>
        </p:spPr>
        <p:txBody>
          <a:bodyPr wrap="none" rtlCol="0">
            <a:spAutoFit/>
          </a:bodyPr>
          <a:lstStyle/>
          <a:p>
            <a:r>
              <a:rPr lang="nl-BE" sz="1100" dirty="0" err="1"/>
              <a:t>Optimus</a:t>
            </a:r>
            <a:r>
              <a:rPr lang="nl-BE" sz="1100" dirty="0"/>
              <a:t> </a:t>
            </a:r>
            <a:r>
              <a:rPr lang="nl-BE" sz="1100" dirty="0" err="1"/>
              <a:t>Medica</a:t>
            </a:r>
            <a:r>
              <a:rPr lang="nl-BE" sz="1100" dirty="0"/>
              <a:t>, </a:t>
            </a:r>
            <a:r>
              <a:rPr lang="nl-BE" sz="1100" dirty="0" err="1"/>
              <a:t>n.d</a:t>
            </a:r>
            <a:r>
              <a:rPr lang="nl-BE" dirty="0"/>
              <a:t>.</a:t>
            </a:r>
            <a:endParaRPr lang="en-BE" dirty="0"/>
          </a:p>
        </p:txBody>
      </p:sp>
    </p:spTree>
    <p:extLst>
      <p:ext uri="{BB962C8B-B14F-4D97-AF65-F5344CB8AC3E}">
        <p14:creationId xmlns:p14="http://schemas.microsoft.com/office/powerpoint/2010/main" val="4956671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fill="hold" grpId="1" nodeType="clickEffect" p14:presetBounceEnd="49000">
                                      <p:stCondLst>
                                        <p:cond delay="0"/>
                                      </p:stCondLst>
                                      <p:childTnLst>
                                        <p:animMotion origin="layout" path="M 2.5E-6 1.85185E-6 L -0.10716 -0.00093 " pathEditMode="relative" rAng="0" ptsTypes="AA" p14:bounceEnd="49000">
                                          <p:cBhvr>
                                            <p:cTn id="25" dur="2000" fill="hold"/>
                                            <p:tgtEl>
                                              <p:spTgt spid="7"/>
                                            </p:tgtEl>
                                            <p:attrNameLst>
                                              <p:attrName>ppt_x</p:attrName>
                                              <p:attrName>ppt_y</p:attrName>
                                            </p:attrNameLst>
                                          </p:cBhvr>
                                          <p:rCtr x="-5365" y="-46"/>
                                        </p:animMotion>
                                      </p:childTnLst>
                                    </p:cTn>
                                  </p:par>
                                  <p:par>
                                    <p:cTn id="26" presetID="42" presetClass="path" presetSubtype="0" accel="50000" decel="50000" fill="hold" grpId="1" nodeType="withEffect">
                                      <p:stCondLst>
                                        <p:cond delay="0"/>
                                      </p:stCondLst>
                                      <p:childTnLst>
                                        <p:animMotion origin="layout" path="M 2.5E-6 -4.81481E-6 L 6.25E-7 -0.07917 " pathEditMode="relative" rAng="0" ptsTypes="AA">
                                          <p:cBhvr>
                                            <p:cTn id="27" dur="2000" fill="hold"/>
                                            <p:tgtEl>
                                              <p:spTgt spid="8"/>
                                            </p:tgtEl>
                                            <p:attrNameLst>
                                              <p:attrName>ppt_x</p:attrName>
                                              <p:attrName>ppt_y</p:attrName>
                                            </p:attrNameLst>
                                          </p:cBhvr>
                                          <p:rCtr x="52" y="-3935"/>
                                        </p:animMotion>
                                      </p:childTnLst>
                                    </p:cTn>
                                  </p:par>
                                  <p:par>
                                    <p:cTn id="28" presetID="42" presetClass="path" presetSubtype="0" accel="50000" decel="50000" fill="hold" grpId="1" nodeType="withEffect">
                                      <p:stCondLst>
                                        <p:cond delay="0"/>
                                      </p:stCondLst>
                                      <p:childTnLst>
                                        <p:animMotion origin="layout" path="M 2.5E-6 1.48148E-6 L 3.125E-6 -0.07871 " pathEditMode="relative" rAng="0" ptsTypes="AA">
                                          <p:cBhvr>
                                            <p:cTn id="29" dur="2000" fill="hold"/>
                                            <p:tgtEl>
                                              <p:spTgt spid="9"/>
                                            </p:tgtEl>
                                            <p:attrNameLst>
                                              <p:attrName>ppt_x</p:attrName>
                                              <p:attrName>ppt_y</p:attrName>
                                            </p:attrNameLst>
                                          </p:cBhvr>
                                          <p:rCtr x="-26" y="-3935"/>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path" presetSubtype="0" repeatCount="indefinite" accel="50000" decel="50000" fill="hold" grpId="1" nodeType="withEffect">
                                      <p:stCondLst>
                                        <p:cond delay="0"/>
                                      </p:stCondLst>
                                      <p:childTnLst>
                                        <p:animMotion origin="layout" path="M 2.5E-6 -7.40741E-7 C 0.00104 -7.40741E-7 0.00195 0.05602 0.00195 0.125 C 0.00195 0.19398 0.00104 0.25 2.5E-6 0.25 C -0.00104 0.25 -0.00183 0.19398 -0.00183 0.125 C -0.00183 0.05602 -0.00104 -7.40741E-7 2.5E-6 -7.40741E-7 Z " pathEditMode="relative" rAng="0" ptsTypes="AAAAA">
                                          <p:cBhvr>
                                            <p:cTn id="35" dur="2000" fill="hold"/>
                                            <p:tgtEl>
                                              <p:spTgt spid="1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fill="hold" grpId="1" nodeType="clickEffect">
                                      <p:stCondLst>
                                        <p:cond delay="0"/>
                                      </p:stCondLst>
                                      <p:childTnLst>
                                        <p:animMotion origin="layout" path="M 2.5E-6 1.85185E-6 L -0.10716 -0.00093 " pathEditMode="relative" rAng="0" ptsTypes="AA">
                                          <p:cBhvr>
                                            <p:cTn id="25" dur="2000" fill="hold"/>
                                            <p:tgtEl>
                                              <p:spTgt spid="7"/>
                                            </p:tgtEl>
                                            <p:attrNameLst>
                                              <p:attrName>ppt_x</p:attrName>
                                              <p:attrName>ppt_y</p:attrName>
                                            </p:attrNameLst>
                                          </p:cBhvr>
                                          <p:rCtr x="-5365" y="-46"/>
                                        </p:animMotion>
                                      </p:childTnLst>
                                    </p:cTn>
                                  </p:par>
                                  <p:par>
                                    <p:cTn id="26" presetID="42" presetClass="path" presetSubtype="0" accel="50000" decel="50000" fill="hold" grpId="1" nodeType="withEffect">
                                      <p:stCondLst>
                                        <p:cond delay="0"/>
                                      </p:stCondLst>
                                      <p:childTnLst>
                                        <p:animMotion origin="layout" path="M 2.5E-6 -4.81481E-6 L 6.25E-7 -0.07917 " pathEditMode="relative" rAng="0" ptsTypes="AA">
                                          <p:cBhvr>
                                            <p:cTn id="27" dur="2000" fill="hold"/>
                                            <p:tgtEl>
                                              <p:spTgt spid="8"/>
                                            </p:tgtEl>
                                            <p:attrNameLst>
                                              <p:attrName>ppt_x</p:attrName>
                                              <p:attrName>ppt_y</p:attrName>
                                            </p:attrNameLst>
                                          </p:cBhvr>
                                          <p:rCtr x="52" y="-3935"/>
                                        </p:animMotion>
                                      </p:childTnLst>
                                    </p:cTn>
                                  </p:par>
                                  <p:par>
                                    <p:cTn id="28" presetID="42" presetClass="path" presetSubtype="0" accel="50000" decel="50000" fill="hold" grpId="1" nodeType="withEffect">
                                      <p:stCondLst>
                                        <p:cond delay="0"/>
                                      </p:stCondLst>
                                      <p:childTnLst>
                                        <p:animMotion origin="layout" path="M 2.5E-6 1.48148E-6 L 3.125E-6 -0.07871 " pathEditMode="relative" rAng="0" ptsTypes="AA">
                                          <p:cBhvr>
                                            <p:cTn id="29" dur="2000" fill="hold"/>
                                            <p:tgtEl>
                                              <p:spTgt spid="9"/>
                                            </p:tgtEl>
                                            <p:attrNameLst>
                                              <p:attrName>ppt_x</p:attrName>
                                              <p:attrName>ppt_y</p:attrName>
                                            </p:attrNameLst>
                                          </p:cBhvr>
                                          <p:rCtr x="-26" y="-3935"/>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path" presetSubtype="0" repeatCount="indefinite" accel="50000" decel="50000" fill="hold" grpId="1" nodeType="withEffect">
                                      <p:stCondLst>
                                        <p:cond delay="0"/>
                                      </p:stCondLst>
                                      <p:childTnLst>
                                        <p:animMotion origin="layout" path="M 2.5E-6 -7.40741E-7 C 0.00104 -7.40741E-7 0.00195 0.05602 0.00195 0.125 C 0.00195 0.19398 0.00104 0.25 2.5E-6 0.25 C -0.00104 0.25 -0.00183 0.19398 -0.00183 0.125 C -0.00183 0.05602 -0.00104 -7.40741E-7 2.5E-6 -7.40741E-7 Z " pathEditMode="relative" rAng="0" ptsTypes="AAAAA">
                                          <p:cBhvr>
                                            <p:cTn id="35" dur="2000" fill="hold"/>
                                            <p:tgtEl>
                                              <p:spTgt spid="1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2" grpId="0" animBg="1"/>
          <p:bldP spid="12" grpId="1"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A4FD8A-2D6B-4404-61E4-94EB8A2128CF}"/>
              </a:ext>
            </a:extLst>
          </p:cNvPr>
          <p:cNvPicPr>
            <a:picLocks noChangeAspect="1"/>
          </p:cNvPicPr>
          <p:nvPr/>
        </p:nvPicPr>
        <p:blipFill>
          <a:blip r:embed="rId3"/>
          <a:srcRect/>
          <a:stretch/>
        </p:blipFill>
        <p:spPr>
          <a:xfrm>
            <a:off x="1246909" y="743965"/>
            <a:ext cx="8965448" cy="5937258"/>
          </a:xfrm>
          <a:prstGeom prst="rect">
            <a:avLst/>
          </a:prstGeom>
        </p:spPr>
      </p:pic>
      <p:sp>
        <p:nvSpPr>
          <p:cNvPr id="11" name="Rectangle 10">
            <a:extLst>
              <a:ext uri="{FF2B5EF4-FFF2-40B4-BE49-F238E27FC236}">
                <a16:creationId xmlns:a16="http://schemas.microsoft.com/office/drawing/2014/main" id="{3D751F76-1CD8-03F6-3AF2-F543BAFAC8D9}"/>
              </a:ext>
            </a:extLst>
          </p:cNvPr>
          <p:cNvSpPr/>
          <p:nvPr/>
        </p:nvSpPr>
        <p:spPr>
          <a:xfrm>
            <a:off x="7133491" y="660844"/>
            <a:ext cx="3078866" cy="2340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A4947B9C-E1E6-6405-C6CC-8424F5DF701E}"/>
              </a:ext>
            </a:extLst>
          </p:cNvPr>
          <p:cNvSpPr>
            <a:spLocks noGrp="1"/>
          </p:cNvSpPr>
          <p:nvPr>
            <p:ph type="title"/>
          </p:nvPr>
        </p:nvSpPr>
        <p:spPr/>
        <p:txBody>
          <a:bodyPr>
            <a:normAutofit fontScale="90000"/>
          </a:bodyPr>
          <a:lstStyle/>
          <a:p>
            <a:r>
              <a:rPr lang="nl-BE" dirty="0"/>
              <a:t>IR: </a:t>
            </a:r>
            <a:r>
              <a:rPr lang="en-BE" dirty="0"/>
              <a:t>False</a:t>
            </a:r>
            <a:r>
              <a:rPr lang="nl-BE" dirty="0"/>
              <a:t> </a:t>
            </a:r>
            <a:r>
              <a:rPr lang="en-BE" dirty="0"/>
              <a:t>colour</a:t>
            </a:r>
            <a:r>
              <a:rPr lang="nl-BE" dirty="0"/>
              <a:t> </a:t>
            </a:r>
            <a:r>
              <a:rPr lang="en-BE" dirty="0"/>
              <a:t>composite </a:t>
            </a:r>
          </a:p>
        </p:txBody>
      </p:sp>
      <p:sp>
        <p:nvSpPr>
          <p:cNvPr id="5" name="Rectangle 4">
            <a:extLst>
              <a:ext uri="{FF2B5EF4-FFF2-40B4-BE49-F238E27FC236}">
                <a16:creationId xmlns:a16="http://schemas.microsoft.com/office/drawing/2014/main" id="{752A5169-BA2C-B79B-DB7D-37DD537F4293}"/>
              </a:ext>
            </a:extLst>
          </p:cNvPr>
          <p:cNvSpPr/>
          <p:nvPr/>
        </p:nvSpPr>
        <p:spPr>
          <a:xfrm>
            <a:off x="2142836" y="1699491"/>
            <a:ext cx="7370619" cy="29002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5AEB39FF-A736-183F-95CF-C796062A50E3}"/>
              </a:ext>
            </a:extLst>
          </p:cNvPr>
          <p:cNvSpPr/>
          <p:nvPr/>
        </p:nvSpPr>
        <p:spPr>
          <a:xfrm>
            <a:off x="3343563" y="3781005"/>
            <a:ext cx="7370619" cy="29002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20284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E845-24D0-7098-1A46-495421AB1562}"/>
              </a:ext>
            </a:extLst>
          </p:cNvPr>
          <p:cNvSpPr>
            <a:spLocks noGrp="1"/>
          </p:cNvSpPr>
          <p:nvPr>
            <p:ph type="title"/>
          </p:nvPr>
        </p:nvSpPr>
        <p:spPr/>
        <p:txBody>
          <a:bodyPr/>
          <a:lstStyle/>
          <a:p>
            <a:r>
              <a:rPr lang="en-BE" dirty="0"/>
              <a:t>Spectral signature</a:t>
            </a:r>
          </a:p>
        </p:txBody>
      </p:sp>
      <p:sp>
        <p:nvSpPr>
          <p:cNvPr id="3" name="Text Placeholder 2">
            <a:extLst>
              <a:ext uri="{FF2B5EF4-FFF2-40B4-BE49-F238E27FC236}">
                <a16:creationId xmlns:a16="http://schemas.microsoft.com/office/drawing/2014/main" id="{7780802E-4F00-F9CA-17A4-090489502F44}"/>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F2FA4FDC-3C01-F088-7E79-164C5959C128}"/>
              </a:ext>
            </a:extLst>
          </p:cNvPr>
          <p:cNvSpPr>
            <a:spLocks noGrp="1"/>
          </p:cNvSpPr>
          <p:nvPr>
            <p:ph type="body" sz="quarter" idx="11"/>
          </p:nvPr>
        </p:nvSpPr>
        <p:spPr/>
        <p:txBody>
          <a:bodyPr/>
          <a:lstStyle/>
          <a:p>
            <a:r>
              <a:rPr lang="nl-BE" dirty="0"/>
              <a:t>4</a:t>
            </a:r>
            <a:endParaRPr lang="en-BE" dirty="0"/>
          </a:p>
        </p:txBody>
      </p:sp>
    </p:spTree>
    <p:extLst>
      <p:ext uri="{BB962C8B-B14F-4D97-AF65-F5344CB8AC3E}">
        <p14:creationId xmlns:p14="http://schemas.microsoft.com/office/powerpoint/2010/main" val="3919579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4A64-7C56-A288-AACB-674DB255C181}"/>
              </a:ext>
            </a:extLst>
          </p:cNvPr>
          <p:cNvSpPr>
            <a:spLocks noGrp="1"/>
          </p:cNvSpPr>
          <p:nvPr>
            <p:ph type="title"/>
          </p:nvPr>
        </p:nvSpPr>
        <p:spPr/>
        <p:txBody>
          <a:bodyPr>
            <a:normAutofit fontScale="90000"/>
          </a:bodyPr>
          <a:lstStyle/>
          <a:p>
            <a:r>
              <a:rPr lang="en-BE" dirty="0"/>
              <a:t>Atmospheric interactions</a:t>
            </a:r>
          </a:p>
        </p:txBody>
      </p:sp>
      <p:sp>
        <p:nvSpPr>
          <p:cNvPr id="3" name="Text Placeholder 2">
            <a:extLst>
              <a:ext uri="{FF2B5EF4-FFF2-40B4-BE49-F238E27FC236}">
                <a16:creationId xmlns:a16="http://schemas.microsoft.com/office/drawing/2014/main" id="{BE40D79C-BEC8-D16F-466A-0E6A8B44D525}"/>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E10B7D67-C062-2034-622E-4FA9F27BC8DD}"/>
              </a:ext>
            </a:extLst>
          </p:cNvPr>
          <p:cNvSpPr>
            <a:spLocks noGrp="1"/>
          </p:cNvSpPr>
          <p:nvPr>
            <p:ph type="body" sz="quarter" idx="11"/>
          </p:nvPr>
        </p:nvSpPr>
        <p:spPr/>
        <p:txBody>
          <a:bodyPr/>
          <a:lstStyle/>
          <a:p>
            <a:r>
              <a:rPr lang="en-US" dirty="0"/>
              <a:t>Electromagnetic radiation passing through the atmosphere interacts with gas molecules and particulate matter.</a:t>
            </a:r>
          </a:p>
          <a:p>
            <a:r>
              <a:rPr lang="en-US" dirty="0"/>
              <a:t> </a:t>
            </a:r>
          </a:p>
          <a:p>
            <a:r>
              <a:rPr lang="en-US" dirty="0"/>
              <a:t>Effects of interaction:</a:t>
            </a:r>
          </a:p>
          <a:p>
            <a:pPr marL="285750" indent="-285750">
              <a:buFont typeface="Arial" panose="020B0604020202020204" pitchFamily="34" charset="0"/>
              <a:buChar char="•"/>
            </a:pPr>
            <a:r>
              <a:rPr lang="en-US" dirty="0"/>
              <a:t>Absorption by gases like water vapor, CO2, O3</a:t>
            </a:r>
          </a:p>
          <a:p>
            <a:pPr marL="285750" indent="-285750">
              <a:buFont typeface="Arial" panose="020B0604020202020204" pitchFamily="34" charset="0"/>
              <a:buChar char="•"/>
            </a:pPr>
            <a:r>
              <a:rPr lang="en-US" dirty="0"/>
              <a:t>Scattering depends on the wavelength and dimensions of particles</a:t>
            </a:r>
          </a:p>
          <a:p>
            <a:pPr marL="285750" indent="-285750">
              <a:buFont typeface="Arial" panose="020B0604020202020204" pitchFamily="34" charset="0"/>
              <a:buChar char="•"/>
            </a:pPr>
            <a:r>
              <a:rPr lang="en-US" dirty="0"/>
              <a:t>Atmospheric windows is the area of spectrum not severely influenced by the atmosphere.</a:t>
            </a:r>
            <a:endParaRPr lang="en-BE" dirty="0"/>
          </a:p>
        </p:txBody>
      </p:sp>
      <p:pic>
        <p:nvPicPr>
          <p:cNvPr id="9219" name="Picture 3">
            <a:extLst>
              <a:ext uri="{FF2B5EF4-FFF2-40B4-BE49-F238E27FC236}">
                <a16:creationId xmlns:a16="http://schemas.microsoft.com/office/drawing/2014/main" id="{DA13E9F2-D2AC-6074-4857-20A80CCEB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4498" y="4350633"/>
            <a:ext cx="5445181" cy="237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6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4A64-7C56-A288-AACB-674DB255C181}"/>
              </a:ext>
            </a:extLst>
          </p:cNvPr>
          <p:cNvSpPr>
            <a:spLocks noGrp="1"/>
          </p:cNvSpPr>
          <p:nvPr>
            <p:ph type="title"/>
          </p:nvPr>
        </p:nvSpPr>
        <p:spPr/>
        <p:txBody>
          <a:bodyPr>
            <a:normAutofit fontScale="90000"/>
          </a:bodyPr>
          <a:lstStyle/>
          <a:p>
            <a:r>
              <a:rPr lang="en-BE" dirty="0"/>
              <a:t>Interaction object-light</a:t>
            </a:r>
          </a:p>
        </p:txBody>
      </p:sp>
      <p:sp>
        <p:nvSpPr>
          <p:cNvPr id="3" name="Text Placeholder 2">
            <a:extLst>
              <a:ext uri="{FF2B5EF4-FFF2-40B4-BE49-F238E27FC236}">
                <a16:creationId xmlns:a16="http://schemas.microsoft.com/office/drawing/2014/main" id="{BE40D79C-BEC8-D16F-466A-0E6A8B44D525}"/>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E10B7D67-C062-2034-622E-4FA9F27BC8DD}"/>
              </a:ext>
            </a:extLst>
          </p:cNvPr>
          <p:cNvSpPr>
            <a:spLocks noGrp="1"/>
          </p:cNvSpPr>
          <p:nvPr>
            <p:ph type="body" sz="quarter" idx="11"/>
          </p:nvPr>
        </p:nvSpPr>
        <p:spPr/>
        <p:txBody>
          <a:bodyPr/>
          <a:lstStyle/>
          <a:p>
            <a:endParaRPr lang="en-BE"/>
          </a:p>
        </p:txBody>
      </p:sp>
      <p:pic>
        <p:nvPicPr>
          <p:cNvPr id="10242" name="Picture 2">
            <a:extLst>
              <a:ext uri="{FF2B5EF4-FFF2-40B4-BE49-F238E27FC236}">
                <a16:creationId xmlns:a16="http://schemas.microsoft.com/office/drawing/2014/main" id="{2281BAF0-4ECB-345A-0393-1F091F499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04541"/>
            <a:ext cx="3286125" cy="1562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2D06A03-AA28-5FBA-34E2-384F5A9EB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03" y="1988478"/>
            <a:ext cx="2455416" cy="3460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9A19782-5456-37A2-79C7-397AFF20B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0557" y="2667153"/>
            <a:ext cx="2103205" cy="2103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28E6A7-60A5-C027-3F22-2DDFB157111A}"/>
              </a:ext>
            </a:extLst>
          </p:cNvPr>
          <p:cNvSpPr txBox="1"/>
          <p:nvPr/>
        </p:nvSpPr>
        <p:spPr>
          <a:xfrm>
            <a:off x="7200901" y="4612984"/>
            <a:ext cx="3515706" cy="307777"/>
          </a:xfrm>
          <a:prstGeom prst="rect">
            <a:avLst/>
          </a:prstGeom>
          <a:noFill/>
        </p:spPr>
        <p:txBody>
          <a:bodyPr wrap="none" rtlCol="0">
            <a:spAutoFit/>
          </a:bodyPr>
          <a:lstStyle/>
          <a:p>
            <a:r>
              <a:rPr lang="nl-BE" sz="1400" dirty="0"/>
              <a:t>Abu Hassan, </a:t>
            </a:r>
            <a:r>
              <a:rPr lang="nl-BE" sz="1400" dirty="0" err="1"/>
              <a:t>Yusof</a:t>
            </a:r>
            <a:r>
              <a:rPr lang="nl-BE" sz="1400" dirty="0"/>
              <a:t>, </a:t>
            </a:r>
            <a:r>
              <a:rPr lang="nl-BE" sz="1400" dirty="0" err="1"/>
              <a:t>Azmi</a:t>
            </a:r>
            <a:r>
              <a:rPr lang="nl-BE" sz="1400" dirty="0"/>
              <a:t>, &amp; </a:t>
            </a:r>
            <a:r>
              <a:rPr lang="nl-BE" sz="1400" dirty="0" err="1"/>
              <a:t>Mazli</a:t>
            </a:r>
            <a:r>
              <a:rPr lang="nl-BE" sz="1400" dirty="0"/>
              <a:t>, 2012</a:t>
            </a:r>
            <a:endParaRPr lang="en-BE" sz="1400" dirty="0"/>
          </a:p>
        </p:txBody>
      </p:sp>
    </p:spTree>
    <p:extLst>
      <p:ext uri="{BB962C8B-B14F-4D97-AF65-F5344CB8AC3E}">
        <p14:creationId xmlns:p14="http://schemas.microsoft.com/office/powerpoint/2010/main" val="618868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E676-7D41-5CD3-AFA0-38ACE9C7A0DD}"/>
              </a:ext>
            </a:extLst>
          </p:cNvPr>
          <p:cNvSpPr>
            <a:spLocks noGrp="1"/>
          </p:cNvSpPr>
          <p:nvPr>
            <p:ph type="title"/>
          </p:nvPr>
        </p:nvSpPr>
        <p:spPr/>
        <p:txBody>
          <a:bodyPr>
            <a:normAutofit fontScale="90000"/>
          </a:bodyPr>
          <a:lstStyle/>
          <a:p>
            <a:r>
              <a:rPr lang="en-BE" dirty="0"/>
              <a:t>What can this reflection tell us?</a:t>
            </a:r>
          </a:p>
        </p:txBody>
      </p:sp>
      <p:sp>
        <p:nvSpPr>
          <p:cNvPr id="3" name="Text Placeholder 2">
            <a:extLst>
              <a:ext uri="{FF2B5EF4-FFF2-40B4-BE49-F238E27FC236}">
                <a16:creationId xmlns:a16="http://schemas.microsoft.com/office/drawing/2014/main" id="{EE491DAB-2DDB-995E-D3B3-319E4DCAA50B}"/>
              </a:ext>
            </a:extLst>
          </p:cNvPr>
          <p:cNvSpPr>
            <a:spLocks noGrp="1"/>
          </p:cNvSpPr>
          <p:nvPr>
            <p:ph type="body" sz="quarter" idx="10"/>
          </p:nvPr>
        </p:nvSpPr>
        <p:spPr/>
        <p:txBody>
          <a:bodyPr>
            <a:normAutofit fontScale="62500" lnSpcReduction="20000"/>
          </a:bodyPr>
          <a:lstStyle/>
          <a:p>
            <a:r>
              <a:rPr lang="en-BE" dirty="0"/>
              <a:t>Radiation can be absorbed by a target, transmitted through a target or reflected. The proportion of each depends on the wavelength and surface features.</a:t>
            </a:r>
          </a:p>
        </p:txBody>
      </p:sp>
      <p:sp>
        <p:nvSpPr>
          <p:cNvPr id="4" name="Text Placeholder 3">
            <a:extLst>
              <a:ext uri="{FF2B5EF4-FFF2-40B4-BE49-F238E27FC236}">
                <a16:creationId xmlns:a16="http://schemas.microsoft.com/office/drawing/2014/main" id="{98493FB0-01FA-9DCC-2C36-7B2864B2A647}"/>
              </a:ext>
            </a:extLst>
          </p:cNvPr>
          <p:cNvSpPr>
            <a:spLocks noGrp="1"/>
          </p:cNvSpPr>
          <p:nvPr>
            <p:ph type="body" sz="quarter" idx="11"/>
          </p:nvPr>
        </p:nvSpPr>
        <p:spPr/>
        <p:txBody>
          <a:bodyPr/>
          <a:lstStyle/>
          <a:p>
            <a:endParaRPr lang="en-BE" dirty="0"/>
          </a:p>
        </p:txBody>
      </p:sp>
      <p:pic>
        <p:nvPicPr>
          <p:cNvPr id="11266" name="Picture 2">
            <a:extLst>
              <a:ext uri="{FF2B5EF4-FFF2-40B4-BE49-F238E27FC236}">
                <a16:creationId xmlns:a16="http://schemas.microsoft.com/office/drawing/2014/main" id="{38046485-9AD4-2113-3A66-8B614FCF2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630" y="2234636"/>
            <a:ext cx="7660732" cy="3655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een leaf with a white background&#10;&#10;Description automatically generated">
            <a:extLst>
              <a:ext uri="{FF2B5EF4-FFF2-40B4-BE49-F238E27FC236}">
                <a16:creationId xmlns:a16="http://schemas.microsoft.com/office/drawing/2014/main" id="{EF374363-2541-B357-9693-4A6843FA2C18}"/>
              </a:ext>
            </a:extLst>
          </p:cNvPr>
          <p:cNvPicPr>
            <a:picLocks noChangeAspect="1"/>
          </p:cNvPicPr>
          <p:nvPr/>
        </p:nvPicPr>
        <p:blipFill>
          <a:blip r:embed="rId4"/>
          <a:stretch>
            <a:fillRect/>
          </a:stretch>
        </p:blipFill>
        <p:spPr>
          <a:xfrm>
            <a:off x="887376" y="2684184"/>
            <a:ext cx="2756517" cy="2756517"/>
          </a:xfrm>
          <a:prstGeom prst="rect">
            <a:avLst/>
          </a:prstGeom>
        </p:spPr>
      </p:pic>
      <p:sp>
        <p:nvSpPr>
          <p:cNvPr id="5" name="TextBox 4">
            <a:extLst>
              <a:ext uri="{FF2B5EF4-FFF2-40B4-BE49-F238E27FC236}">
                <a16:creationId xmlns:a16="http://schemas.microsoft.com/office/drawing/2014/main" id="{693542A4-1870-D8C8-7C1C-677FDF32CA91}"/>
              </a:ext>
            </a:extLst>
          </p:cNvPr>
          <p:cNvSpPr txBox="1"/>
          <p:nvPr/>
        </p:nvSpPr>
        <p:spPr>
          <a:xfrm>
            <a:off x="2613890" y="5015345"/>
            <a:ext cx="790601" cy="200055"/>
          </a:xfrm>
          <a:prstGeom prst="rect">
            <a:avLst/>
          </a:prstGeom>
          <a:noFill/>
        </p:spPr>
        <p:txBody>
          <a:bodyPr wrap="none" rtlCol="0">
            <a:spAutoFit/>
          </a:bodyPr>
          <a:lstStyle/>
          <a:p>
            <a:r>
              <a:rPr lang="nl-BE" sz="700" dirty="0" err="1"/>
              <a:t>Vecteezy</a:t>
            </a:r>
            <a:r>
              <a:rPr lang="nl-BE" sz="700" dirty="0"/>
              <a:t>, </a:t>
            </a:r>
            <a:r>
              <a:rPr lang="nl-BE" sz="700" dirty="0" err="1"/>
              <a:t>n.d</a:t>
            </a:r>
            <a:r>
              <a:rPr lang="nl-BE" sz="700" dirty="0"/>
              <a:t>.</a:t>
            </a:r>
            <a:endParaRPr lang="en-BE" sz="700" dirty="0"/>
          </a:p>
        </p:txBody>
      </p:sp>
    </p:spTree>
    <p:extLst>
      <p:ext uri="{BB962C8B-B14F-4D97-AF65-F5344CB8AC3E}">
        <p14:creationId xmlns:p14="http://schemas.microsoft.com/office/powerpoint/2010/main" val="142584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A47C-9BB2-0E29-6D3E-B656B2575075}"/>
              </a:ext>
            </a:extLst>
          </p:cNvPr>
          <p:cNvSpPr>
            <a:spLocks noGrp="1"/>
          </p:cNvSpPr>
          <p:nvPr>
            <p:ph type="title"/>
          </p:nvPr>
        </p:nvSpPr>
        <p:spPr/>
        <p:txBody>
          <a:bodyPr>
            <a:normAutofit fontScale="90000"/>
          </a:bodyPr>
          <a:lstStyle/>
          <a:p>
            <a:r>
              <a:rPr lang="en-BE" dirty="0"/>
              <a:t>Spectral signature</a:t>
            </a:r>
          </a:p>
        </p:txBody>
      </p:sp>
      <p:sp>
        <p:nvSpPr>
          <p:cNvPr id="3" name="Text Placeholder 2">
            <a:extLst>
              <a:ext uri="{FF2B5EF4-FFF2-40B4-BE49-F238E27FC236}">
                <a16:creationId xmlns:a16="http://schemas.microsoft.com/office/drawing/2014/main" id="{C1AB215A-6C1E-7E3F-A929-40358C8F5370}"/>
              </a:ext>
            </a:extLst>
          </p:cNvPr>
          <p:cNvSpPr>
            <a:spLocks noGrp="1"/>
          </p:cNvSpPr>
          <p:nvPr>
            <p:ph type="body" sz="quarter" idx="10"/>
          </p:nvPr>
        </p:nvSpPr>
        <p:spPr/>
        <p:txBody>
          <a:bodyPr/>
          <a:lstStyle/>
          <a:p>
            <a:r>
              <a:rPr lang="en-BE" dirty="0"/>
              <a:t>Spectral reflectance</a:t>
            </a:r>
            <a:r>
              <a:rPr lang="nl-BE" dirty="0"/>
              <a:t> curve</a:t>
            </a:r>
            <a:endParaRPr lang="en-BE" dirty="0"/>
          </a:p>
        </p:txBody>
      </p:sp>
      <p:sp>
        <p:nvSpPr>
          <p:cNvPr id="4" name="Text Placeholder 3">
            <a:extLst>
              <a:ext uri="{FF2B5EF4-FFF2-40B4-BE49-F238E27FC236}">
                <a16:creationId xmlns:a16="http://schemas.microsoft.com/office/drawing/2014/main" id="{7F5ADDDA-6AD5-E7E2-BE09-2DF9E5E8FAEB}"/>
              </a:ext>
            </a:extLst>
          </p:cNvPr>
          <p:cNvSpPr>
            <a:spLocks noGrp="1"/>
          </p:cNvSpPr>
          <p:nvPr>
            <p:ph type="body" sz="quarter" idx="11"/>
          </p:nvPr>
        </p:nvSpPr>
        <p:spPr/>
        <p:txBody>
          <a:bodyPr/>
          <a:lstStyle/>
          <a:p>
            <a:r>
              <a:rPr lang="en-US" b="1" dirty="0"/>
              <a:t>Spectral Reflectance </a:t>
            </a:r>
            <a:r>
              <a:rPr lang="en-US" dirty="0"/>
              <a:t>is the </a:t>
            </a:r>
            <a:r>
              <a:rPr lang="en-US" b="1" dirty="0"/>
              <a:t>amount of energy reflected from a surface at a specific wavelength</a:t>
            </a:r>
            <a:r>
              <a:rPr lang="en-US" dirty="0"/>
              <a:t>. </a:t>
            </a:r>
          </a:p>
          <a:p>
            <a:endParaRPr lang="en-US" dirty="0"/>
          </a:p>
          <a:p>
            <a:pPr marL="285750" indent="-285750">
              <a:buFont typeface="Wingdings" panose="05000000000000000000" pitchFamily="2" charset="2"/>
              <a:buChar char="à"/>
            </a:pPr>
            <a:r>
              <a:rPr lang="en-US" dirty="0">
                <a:sym typeface="Wingdings" panose="05000000000000000000" pitchFamily="2" charset="2"/>
              </a:rPr>
              <a:t>A</a:t>
            </a:r>
            <a:r>
              <a:rPr lang="en-US" dirty="0"/>
              <a:t>nalysis of the </a:t>
            </a:r>
            <a:r>
              <a:rPr lang="en-US" b="1" dirty="0"/>
              <a:t>spectral reflectance signatures </a:t>
            </a:r>
          </a:p>
          <a:p>
            <a:r>
              <a:rPr lang="en-US" dirty="0"/>
              <a:t>allows to </a:t>
            </a:r>
            <a:r>
              <a:rPr lang="en-US" b="1" dirty="0"/>
              <a:t>distinguish different surface feature </a:t>
            </a:r>
          </a:p>
          <a:p>
            <a:r>
              <a:rPr lang="en-US" b="1" dirty="0"/>
              <a:t>or materials</a:t>
            </a:r>
            <a:r>
              <a:rPr lang="en-US" dirty="0"/>
              <a:t>.</a:t>
            </a:r>
          </a:p>
          <a:p>
            <a:endParaRPr lang="en-US" b="1" dirty="0"/>
          </a:p>
          <a:p>
            <a:r>
              <a:rPr lang="en-US" b="1" dirty="0"/>
              <a:t>Spectral reflectance curve </a:t>
            </a:r>
            <a:r>
              <a:rPr lang="en-US" dirty="0"/>
              <a:t>presents the </a:t>
            </a:r>
          </a:p>
          <a:p>
            <a:r>
              <a:rPr lang="en-US" b="1" dirty="0"/>
              <a:t>reflectance of objects as a function of wavelengths</a:t>
            </a:r>
            <a:r>
              <a:rPr lang="en-US" dirty="0"/>
              <a:t>.</a:t>
            </a:r>
            <a:endParaRPr lang="en-BE" dirty="0"/>
          </a:p>
        </p:txBody>
      </p:sp>
      <p:pic>
        <p:nvPicPr>
          <p:cNvPr id="1026" name="Picture 2">
            <a:extLst>
              <a:ext uri="{FF2B5EF4-FFF2-40B4-BE49-F238E27FC236}">
                <a16:creationId xmlns:a16="http://schemas.microsoft.com/office/drawing/2014/main" id="{C72CCA49-233B-978C-D071-357696DF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063" y="2883568"/>
            <a:ext cx="6096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FC0F4F-D5DF-3BC2-49D1-DDE6CF629EDA}"/>
              </a:ext>
            </a:extLst>
          </p:cNvPr>
          <p:cNvSpPr txBox="1"/>
          <p:nvPr/>
        </p:nvSpPr>
        <p:spPr>
          <a:xfrm>
            <a:off x="9857849" y="6185496"/>
            <a:ext cx="2185214" cy="276999"/>
          </a:xfrm>
          <a:prstGeom prst="rect">
            <a:avLst/>
          </a:prstGeom>
          <a:noFill/>
        </p:spPr>
        <p:txBody>
          <a:bodyPr wrap="none" rtlCol="0">
            <a:spAutoFit/>
          </a:bodyPr>
          <a:lstStyle/>
          <a:p>
            <a:r>
              <a:rPr lang="nl-BE" sz="1200" dirty="0" err="1"/>
              <a:t>Kumar</a:t>
            </a:r>
            <a:r>
              <a:rPr lang="nl-BE" sz="1200" dirty="0"/>
              <a:t> &amp; </a:t>
            </a:r>
            <a:r>
              <a:rPr lang="nl-BE" sz="1200" dirty="0" err="1"/>
              <a:t>Reshmidevi</a:t>
            </a:r>
            <a:r>
              <a:rPr lang="nl-BE" sz="1200" dirty="0"/>
              <a:t>, 2019</a:t>
            </a:r>
            <a:endParaRPr lang="en-BE" dirty="0"/>
          </a:p>
        </p:txBody>
      </p:sp>
    </p:spTree>
    <p:extLst>
      <p:ext uri="{BB962C8B-B14F-4D97-AF65-F5344CB8AC3E}">
        <p14:creationId xmlns:p14="http://schemas.microsoft.com/office/powerpoint/2010/main" val="2665861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CBC2-B1E0-4BBA-AF2F-EFFD66EF4B66}"/>
              </a:ext>
            </a:extLst>
          </p:cNvPr>
          <p:cNvSpPr>
            <a:spLocks noGrp="1"/>
          </p:cNvSpPr>
          <p:nvPr>
            <p:ph type="title"/>
          </p:nvPr>
        </p:nvSpPr>
        <p:spPr/>
        <p:txBody>
          <a:bodyPr>
            <a:normAutofit fontScale="90000"/>
          </a:bodyPr>
          <a:lstStyle/>
          <a:p>
            <a:r>
              <a:rPr lang="en-BE" dirty="0"/>
              <a:t>Spectral signature</a:t>
            </a:r>
          </a:p>
        </p:txBody>
      </p:sp>
      <p:sp>
        <p:nvSpPr>
          <p:cNvPr id="3" name="Text Placeholder 2">
            <a:extLst>
              <a:ext uri="{FF2B5EF4-FFF2-40B4-BE49-F238E27FC236}">
                <a16:creationId xmlns:a16="http://schemas.microsoft.com/office/drawing/2014/main" id="{CA0331A7-117C-E1C3-305A-34D6A3813529}"/>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40B7174E-BA9B-B7F7-478C-0FDEA8F22967}"/>
              </a:ext>
            </a:extLst>
          </p:cNvPr>
          <p:cNvSpPr>
            <a:spLocks noGrp="1"/>
          </p:cNvSpPr>
          <p:nvPr>
            <p:ph type="body" sz="quarter" idx="11"/>
          </p:nvPr>
        </p:nvSpPr>
        <p:spPr/>
        <p:txBody>
          <a:bodyPr/>
          <a:lstStyle/>
          <a:p>
            <a:r>
              <a:rPr lang="en-BE" dirty="0"/>
              <a:t>There are even spectral library's, as each material has a specific signature.</a:t>
            </a:r>
          </a:p>
          <a:p>
            <a:r>
              <a:rPr lang="en-BE" dirty="0"/>
              <a:t>However these are often in lab condition, but you can use the concept to make them for the context of your images: training</a:t>
            </a:r>
            <a:endParaRPr lang="nl-BE" dirty="0"/>
          </a:p>
          <a:p>
            <a:endParaRPr lang="nl-BE" dirty="0"/>
          </a:p>
          <a:p>
            <a:endParaRPr lang="nl-BE" dirty="0"/>
          </a:p>
          <a:p>
            <a:r>
              <a:rPr lang="nl-BE" dirty="0"/>
              <a:t>e.g. </a:t>
            </a:r>
            <a:r>
              <a:rPr lang="en-US" dirty="0">
                <a:hlinkClick r:id="rId3"/>
              </a:rPr>
              <a:t>ECOSTRESS Spectral Library - Version 1.0</a:t>
            </a:r>
            <a:endParaRPr lang="en-BE" dirty="0"/>
          </a:p>
        </p:txBody>
      </p:sp>
    </p:spTree>
    <p:extLst>
      <p:ext uri="{BB962C8B-B14F-4D97-AF65-F5344CB8AC3E}">
        <p14:creationId xmlns:p14="http://schemas.microsoft.com/office/powerpoint/2010/main" val="92507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AEAA-B725-C69D-491F-9FBDC6B7536F}"/>
              </a:ext>
            </a:extLst>
          </p:cNvPr>
          <p:cNvSpPr>
            <a:spLocks noGrp="1"/>
          </p:cNvSpPr>
          <p:nvPr>
            <p:ph type="title"/>
          </p:nvPr>
        </p:nvSpPr>
        <p:spPr/>
        <p:txBody>
          <a:bodyPr/>
          <a:lstStyle/>
          <a:p>
            <a:r>
              <a:rPr lang="en-BE" dirty="0"/>
              <a:t>Learning objectives</a:t>
            </a:r>
          </a:p>
        </p:txBody>
      </p:sp>
      <p:sp>
        <p:nvSpPr>
          <p:cNvPr id="3" name="Text Placeholder 2">
            <a:extLst>
              <a:ext uri="{FF2B5EF4-FFF2-40B4-BE49-F238E27FC236}">
                <a16:creationId xmlns:a16="http://schemas.microsoft.com/office/drawing/2014/main" id="{1F61D4F7-DAF2-D0AA-E33B-5FA5A73F9885}"/>
              </a:ext>
            </a:extLst>
          </p:cNvPr>
          <p:cNvSpPr>
            <a:spLocks noGrp="1"/>
          </p:cNvSpPr>
          <p:nvPr>
            <p:ph type="body" sz="quarter" idx="10"/>
          </p:nvPr>
        </p:nvSpPr>
        <p:spPr>
          <a:xfrm>
            <a:off x="2417322" y="1713915"/>
            <a:ext cx="8827082" cy="4170800"/>
          </a:xfrm>
        </p:spPr>
        <p:txBody>
          <a:bodyPr>
            <a:normAutofit fontScale="92500"/>
          </a:bodyPr>
          <a:lstStyle/>
          <a:p>
            <a:r>
              <a:rPr lang="en-BE" dirty="0"/>
              <a:t>At the end of the course the participants should be able:</a:t>
            </a:r>
          </a:p>
          <a:p>
            <a:pPr marL="342900" indent="-342900">
              <a:buFontTx/>
              <a:buChar char="-"/>
            </a:pPr>
            <a:r>
              <a:rPr lang="en-BE" dirty="0"/>
              <a:t>To explain what remote sensing is</a:t>
            </a:r>
          </a:p>
          <a:p>
            <a:pPr marL="342900" indent="-342900">
              <a:buFontTx/>
              <a:buChar char="-"/>
            </a:pPr>
            <a:r>
              <a:rPr lang="en-BE" dirty="0"/>
              <a:t>To explain the difference between EO &amp; RS</a:t>
            </a:r>
          </a:p>
          <a:p>
            <a:pPr marL="342900" indent="-342900">
              <a:buFontTx/>
              <a:buChar char="-"/>
            </a:pPr>
            <a:r>
              <a:rPr lang="en-BE" dirty="0"/>
              <a:t>To differentiate &amp; compare different RS sensors</a:t>
            </a:r>
          </a:p>
          <a:p>
            <a:pPr marL="342900" indent="-342900">
              <a:buFontTx/>
              <a:buChar char="-"/>
            </a:pPr>
            <a:r>
              <a:rPr lang="en-BE" dirty="0"/>
              <a:t>To describe and discuss different types of resolution</a:t>
            </a:r>
          </a:p>
          <a:p>
            <a:pPr marL="342900" indent="-342900">
              <a:buFontTx/>
              <a:buChar char="-"/>
            </a:pPr>
            <a:r>
              <a:rPr lang="en-BE" dirty="0"/>
              <a:t>Discuss RS methods</a:t>
            </a:r>
          </a:p>
          <a:p>
            <a:pPr marL="342900" indent="-342900">
              <a:buFontTx/>
              <a:buChar char="-"/>
            </a:pPr>
            <a:r>
              <a:rPr lang="en-BE" dirty="0"/>
              <a:t>Explain the electromagnetic spectrum in the context of RS</a:t>
            </a:r>
          </a:p>
          <a:p>
            <a:pPr marL="342900" indent="-342900">
              <a:buFontTx/>
              <a:buChar char="-"/>
            </a:pPr>
            <a:r>
              <a:rPr lang="en-BE" dirty="0"/>
              <a:t>Identify the main features of satellites that determine their capabilities </a:t>
            </a:r>
          </a:p>
        </p:txBody>
      </p:sp>
    </p:spTree>
    <p:extLst>
      <p:ext uri="{BB962C8B-B14F-4D97-AF65-F5344CB8AC3E}">
        <p14:creationId xmlns:p14="http://schemas.microsoft.com/office/powerpoint/2010/main" val="263523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898C-9900-286D-A60C-321F6F750E99}"/>
              </a:ext>
            </a:extLst>
          </p:cNvPr>
          <p:cNvSpPr>
            <a:spLocks noGrp="1"/>
          </p:cNvSpPr>
          <p:nvPr>
            <p:ph type="title"/>
          </p:nvPr>
        </p:nvSpPr>
        <p:spPr/>
        <p:txBody>
          <a:bodyPr/>
          <a:lstStyle/>
          <a:p>
            <a:r>
              <a:rPr lang="en-BE" dirty="0"/>
              <a:t>Image properties</a:t>
            </a:r>
          </a:p>
        </p:txBody>
      </p:sp>
      <p:sp>
        <p:nvSpPr>
          <p:cNvPr id="3" name="Text Placeholder 2">
            <a:extLst>
              <a:ext uri="{FF2B5EF4-FFF2-40B4-BE49-F238E27FC236}">
                <a16:creationId xmlns:a16="http://schemas.microsoft.com/office/drawing/2014/main" id="{6E2DBDC5-F8E0-8CA5-6826-0D6308CEBD28}"/>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0AB07320-E22D-FA1F-4756-2FD319599D9E}"/>
              </a:ext>
            </a:extLst>
          </p:cNvPr>
          <p:cNvSpPr>
            <a:spLocks noGrp="1"/>
          </p:cNvSpPr>
          <p:nvPr>
            <p:ph type="body" sz="quarter" idx="11"/>
          </p:nvPr>
        </p:nvSpPr>
        <p:spPr/>
        <p:txBody>
          <a:bodyPr/>
          <a:lstStyle/>
          <a:p>
            <a:r>
              <a:rPr lang="nl-BE" dirty="0"/>
              <a:t>5</a:t>
            </a:r>
            <a:endParaRPr lang="en-BE" dirty="0"/>
          </a:p>
        </p:txBody>
      </p:sp>
    </p:spTree>
    <p:extLst>
      <p:ext uri="{BB962C8B-B14F-4D97-AF65-F5344CB8AC3E}">
        <p14:creationId xmlns:p14="http://schemas.microsoft.com/office/powerpoint/2010/main" val="2979322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CBDC-EAF4-A600-BA9A-2E6E56C17BFB}"/>
              </a:ext>
            </a:extLst>
          </p:cNvPr>
          <p:cNvSpPr>
            <a:spLocks noGrp="1"/>
          </p:cNvSpPr>
          <p:nvPr>
            <p:ph type="title"/>
          </p:nvPr>
        </p:nvSpPr>
        <p:spPr/>
        <p:txBody>
          <a:bodyPr/>
          <a:lstStyle/>
          <a:p>
            <a:r>
              <a:rPr lang="en-BE" dirty="0"/>
              <a:t>Resolutions</a:t>
            </a:r>
          </a:p>
        </p:txBody>
      </p:sp>
      <p:sp>
        <p:nvSpPr>
          <p:cNvPr id="3" name="Text Placeholder 2">
            <a:extLst>
              <a:ext uri="{FF2B5EF4-FFF2-40B4-BE49-F238E27FC236}">
                <a16:creationId xmlns:a16="http://schemas.microsoft.com/office/drawing/2014/main" id="{261F2C75-4413-B1C3-38FD-87466874D0F5}"/>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4F010DD-06E7-1A65-7F28-A2264F1A7F37}"/>
              </a:ext>
            </a:extLst>
          </p:cNvPr>
          <p:cNvSpPr>
            <a:spLocks noGrp="1"/>
          </p:cNvSpPr>
          <p:nvPr>
            <p:ph type="body" sz="quarter" idx="11"/>
          </p:nvPr>
        </p:nvSpPr>
        <p:spPr/>
        <p:txBody>
          <a:bodyPr/>
          <a:lstStyle/>
          <a:p>
            <a:r>
              <a:rPr lang="nl-BE" dirty="0"/>
              <a:t>5.1</a:t>
            </a:r>
            <a:endParaRPr lang="en-BE" dirty="0"/>
          </a:p>
        </p:txBody>
      </p:sp>
    </p:spTree>
    <p:extLst>
      <p:ext uri="{BB962C8B-B14F-4D97-AF65-F5344CB8AC3E}">
        <p14:creationId xmlns:p14="http://schemas.microsoft.com/office/powerpoint/2010/main" val="1635021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B363-C1EA-CA49-E8E2-A3CC024A87FE}"/>
              </a:ext>
            </a:extLst>
          </p:cNvPr>
          <p:cNvSpPr>
            <a:spLocks noGrp="1"/>
          </p:cNvSpPr>
          <p:nvPr>
            <p:ph type="title"/>
          </p:nvPr>
        </p:nvSpPr>
        <p:spPr/>
        <p:txBody>
          <a:bodyPr/>
          <a:lstStyle/>
          <a:p>
            <a:r>
              <a:rPr lang="en-BE"/>
              <a:t>Spatial resolution</a:t>
            </a:r>
            <a:endParaRPr lang="en-BE" dirty="0"/>
          </a:p>
        </p:txBody>
      </p:sp>
      <p:sp>
        <p:nvSpPr>
          <p:cNvPr id="4" name="Text Placeholder 3">
            <a:extLst>
              <a:ext uri="{FF2B5EF4-FFF2-40B4-BE49-F238E27FC236}">
                <a16:creationId xmlns:a16="http://schemas.microsoft.com/office/drawing/2014/main" id="{A4520F9F-7191-A64D-F730-D7DF64E2CE50}"/>
              </a:ext>
            </a:extLst>
          </p:cNvPr>
          <p:cNvSpPr>
            <a:spLocks noGrp="1"/>
          </p:cNvSpPr>
          <p:nvPr>
            <p:ph type="body" sz="half" idx="2"/>
          </p:nvPr>
        </p:nvSpPr>
        <p:spPr/>
        <p:txBody>
          <a:bodyPr/>
          <a:lstStyle/>
          <a:p>
            <a:r>
              <a:rPr lang="en-US" dirty="0"/>
              <a:t>The size of the smallest area observed on the ground (ground resolution cell)</a:t>
            </a:r>
          </a:p>
          <a:p>
            <a:endParaRPr lang="en-US" dirty="0"/>
          </a:p>
          <a:p>
            <a:r>
              <a:rPr lang="en-US" i="1" dirty="0"/>
              <a:t>Importance</a:t>
            </a:r>
            <a:r>
              <a:rPr lang="en-US" dirty="0"/>
              <a:t>:</a:t>
            </a:r>
          </a:p>
          <a:p>
            <a:r>
              <a:rPr lang="en-US" dirty="0"/>
              <a:t>Object is usually </a:t>
            </a:r>
            <a:r>
              <a:rPr lang="en-US" i="1" dirty="0"/>
              <a:t>detectable</a:t>
            </a:r>
            <a:r>
              <a:rPr lang="en-US" dirty="0"/>
              <a:t> if it is </a:t>
            </a:r>
            <a:r>
              <a:rPr lang="en-US" i="1" dirty="0"/>
              <a:t>equal or larger than the pixel size</a:t>
            </a:r>
            <a:r>
              <a:rPr lang="en-US" dirty="0"/>
              <a:t>. </a:t>
            </a:r>
          </a:p>
          <a:p>
            <a:endParaRPr lang="en-US" dirty="0"/>
          </a:p>
          <a:p>
            <a:r>
              <a:rPr lang="en-US" dirty="0"/>
              <a:t>The smaller objects could be still detectable as the average brightness of all objects within the pixel.</a:t>
            </a:r>
          </a:p>
          <a:p>
            <a:endParaRPr lang="en-BE" dirty="0"/>
          </a:p>
        </p:txBody>
      </p:sp>
      <p:pic>
        <p:nvPicPr>
          <p:cNvPr id="14352" name="Picture 16">
            <a:extLst>
              <a:ext uri="{FF2B5EF4-FFF2-40B4-BE49-F238E27FC236}">
                <a16:creationId xmlns:a16="http://schemas.microsoft.com/office/drawing/2014/main" id="{2330E8D4-6219-F9A4-B4A3-AE81BB237B0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93" b="93"/>
          <a:stretch>
            <a:fillRect/>
          </a:stretch>
        </p:blipFill>
        <p:spPr bwMode="auto">
          <a:xfrm>
            <a:off x="4861249" y="0"/>
            <a:ext cx="7032171" cy="686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14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58DC-0A8C-91A7-F47E-159389935B7B}"/>
              </a:ext>
            </a:extLst>
          </p:cNvPr>
          <p:cNvSpPr>
            <a:spLocks noGrp="1"/>
          </p:cNvSpPr>
          <p:nvPr>
            <p:ph type="title"/>
          </p:nvPr>
        </p:nvSpPr>
        <p:spPr/>
        <p:txBody>
          <a:bodyPr/>
          <a:lstStyle/>
          <a:p>
            <a:r>
              <a:rPr lang="en-BE" dirty="0"/>
              <a:t>Spectral resolution</a:t>
            </a:r>
          </a:p>
        </p:txBody>
      </p:sp>
      <p:sp>
        <p:nvSpPr>
          <p:cNvPr id="4" name="Text Placeholder 3">
            <a:extLst>
              <a:ext uri="{FF2B5EF4-FFF2-40B4-BE49-F238E27FC236}">
                <a16:creationId xmlns:a16="http://schemas.microsoft.com/office/drawing/2014/main" id="{F395C621-614E-2C5E-E914-7D0270417E75}"/>
              </a:ext>
            </a:extLst>
          </p:cNvPr>
          <p:cNvSpPr>
            <a:spLocks noGrp="1"/>
          </p:cNvSpPr>
          <p:nvPr>
            <p:ph type="body" sz="half" idx="2"/>
          </p:nvPr>
        </p:nvSpPr>
        <p:spPr/>
        <p:txBody>
          <a:bodyPr/>
          <a:lstStyle/>
          <a:p>
            <a:r>
              <a:rPr lang="en-US" dirty="0"/>
              <a:t>Refers to:</a:t>
            </a:r>
          </a:p>
          <a:p>
            <a:pPr marL="285750" indent="-285750">
              <a:buFontTx/>
              <a:buChar char="-"/>
            </a:pPr>
            <a:r>
              <a:rPr lang="en-US" dirty="0"/>
              <a:t>the </a:t>
            </a:r>
            <a:r>
              <a:rPr lang="en-US" i="1" dirty="0"/>
              <a:t>spectral bandwidth </a:t>
            </a:r>
          </a:p>
          <a:p>
            <a:pPr marL="285750" indent="-285750">
              <a:buFontTx/>
              <a:buChar char="-"/>
            </a:pPr>
            <a:r>
              <a:rPr lang="en-US" dirty="0"/>
              <a:t>the </a:t>
            </a:r>
            <a:r>
              <a:rPr lang="en-US" i="1" dirty="0"/>
              <a:t>number of bands.</a:t>
            </a:r>
          </a:p>
          <a:p>
            <a:endParaRPr lang="en-US" dirty="0"/>
          </a:p>
          <a:p>
            <a:r>
              <a:rPr lang="en-US" dirty="0"/>
              <a:t>The </a:t>
            </a:r>
            <a:r>
              <a:rPr lang="en-US" i="1" dirty="0"/>
              <a:t>finer spectral resolution</a:t>
            </a:r>
            <a:r>
              <a:rPr lang="en-US" dirty="0"/>
              <a:t>, the </a:t>
            </a:r>
            <a:r>
              <a:rPr lang="en-US" i="1" dirty="0"/>
              <a:t>narrower the wavelength range </a:t>
            </a:r>
            <a:r>
              <a:rPr lang="en-US" dirty="0"/>
              <a:t>for the particular band.</a:t>
            </a:r>
            <a:endParaRPr lang="en-BE" dirty="0"/>
          </a:p>
        </p:txBody>
      </p:sp>
      <p:pic>
        <p:nvPicPr>
          <p:cNvPr id="16400" name="Picture 16">
            <a:extLst>
              <a:ext uri="{FF2B5EF4-FFF2-40B4-BE49-F238E27FC236}">
                <a16:creationId xmlns:a16="http://schemas.microsoft.com/office/drawing/2014/main" id="{48793271-F7CB-6A8A-98D2-57FE1B8E8A51}"/>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35" r="35"/>
          <a:stretch>
            <a:fillRect/>
          </a:stretch>
        </p:blipFill>
        <p:spPr bwMode="auto">
          <a:xfrm>
            <a:off x="4221392" y="1593055"/>
            <a:ext cx="7970608" cy="367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147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9A7-9B15-3F15-83F4-BD43948E9198}"/>
              </a:ext>
            </a:extLst>
          </p:cNvPr>
          <p:cNvSpPr>
            <a:spLocks noGrp="1"/>
          </p:cNvSpPr>
          <p:nvPr>
            <p:ph type="title"/>
          </p:nvPr>
        </p:nvSpPr>
        <p:spPr/>
        <p:txBody>
          <a:bodyPr/>
          <a:lstStyle/>
          <a:p>
            <a:r>
              <a:rPr lang="en-BE" dirty="0"/>
              <a:t>Radiometric resolution</a:t>
            </a:r>
          </a:p>
        </p:txBody>
      </p:sp>
      <p:sp>
        <p:nvSpPr>
          <p:cNvPr id="4" name="Text Placeholder 3">
            <a:extLst>
              <a:ext uri="{FF2B5EF4-FFF2-40B4-BE49-F238E27FC236}">
                <a16:creationId xmlns:a16="http://schemas.microsoft.com/office/drawing/2014/main" id="{4C23789E-0159-F9CC-2AA3-1FD82D31B424}"/>
              </a:ext>
            </a:extLst>
          </p:cNvPr>
          <p:cNvSpPr>
            <a:spLocks noGrp="1"/>
          </p:cNvSpPr>
          <p:nvPr>
            <p:ph type="body" sz="half" idx="2"/>
          </p:nvPr>
        </p:nvSpPr>
        <p:spPr/>
        <p:txBody>
          <a:bodyPr/>
          <a:lstStyle/>
          <a:p>
            <a:r>
              <a:rPr lang="en-US" dirty="0"/>
              <a:t>The </a:t>
            </a:r>
            <a:r>
              <a:rPr lang="en-US" i="1" dirty="0"/>
              <a:t>sensitivity </a:t>
            </a:r>
            <a:r>
              <a:rPr lang="en-US" dirty="0"/>
              <a:t>to the </a:t>
            </a:r>
            <a:r>
              <a:rPr lang="en-US" i="1" dirty="0"/>
              <a:t>magnitude of the electromagnetic energy</a:t>
            </a:r>
            <a:r>
              <a:rPr lang="en-US" dirty="0"/>
              <a:t>. It describes the actual information content in an image, expressed in units of bits.</a:t>
            </a:r>
          </a:p>
          <a:p>
            <a:endParaRPr lang="en-US" dirty="0"/>
          </a:p>
          <a:p>
            <a:r>
              <a:rPr lang="en-US" dirty="0"/>
              <a:t>The </a:t>
            </a:r>
            <a:r>
              <a:rPr lang="en-US" i="1" dirty="0"/>
              <a:t>finer</a:t>
            </a:r>
            <a:r>
              <a:rPr lang="en-US" dirty="0"/>
              <a:t> the radiometric resolution, the </a:t>
            </a:r>
            <a:r>
              <a:rPr lang="en-US" i="1" dirty="0"/>
              <a:t>more sensitive </a:t>
            </a:r>
            <a:r>
              <a:rPr lang="en-US" dirty="0"/>
              <a:t>it is to </a:t>
            </a:r>
            <a:r>
              <a:rPr lang="en-US" i="1" dirty="0"/>
              <a:t>detect small differences </a:t>
            </a:r>
            <a:r>
              <a:rPr lang="en-US" dirty="0"/>
              <a:t>in reflected or emitted energy.</a:t>
            </a:r>
            <a:endParaRPr lang="en-BE" dirty="0"/>
          </a:p>
        </p:txBody>
      </p:sp>
      <p:pic>
        <p:nvPicPr>
          <p:cNvPr id="17410" name="Picture 2">
            <a:extLst>
              <a:ext uri="{FF2B5EF4-FFF2-40B4-BE49-F238E27FC236}">
                <a16:creationId xmlns:a16="http://schemas.microsoft.com/office/drawing/2014/main" id="{9ACDA17B-B938-D784-A242-6F16735585E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479" b="479"/>
          <a:stretch>
            <a:fillRect/>
          </a:stretch>
        </p:blipFill>
        <p:spPr bwMode="auto">
          <a:xfrm>
            <a:off x="5180012" y="660400"/>
            <a:ext cx="61722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334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6018-4E6A-224A-297A-F5901FB798F1}"/>
              </a:ext>
            </a:extLst>
          </p:cNvPr>
          <p:cNvSpPr>
            <a:spLocks noGrp="1"/>
          </p:cNvSpPr>
          <p:nvPr>
            <p:ph type="title"/>
          </p:nvPr>
        </p:nvSpPr>
        <p:spPr/>
        <p:txBody>
          <a:bodyPr>
            <a:normAutofit fontScale="90000"/>
          </a:bodyPr>
          <a:lstStyle/>
          <a:p>
            <a:r>
              <a:rPr lang="en-BE" dirty="0"/>
              <a:t>Temporal resolution</a:t>
            </a:r>
          </a:p>
        </p:txBody>
      </p:sp>
      <p:sp>
        <p:nvSpPr>
          <p:cNvPr id="3" name="Text Placeholder 2">
            <a:extLst>
              <a:ext uri="{FF2B5EF4-FFF2-40B4-BE49-F238E27FC236}">
                <a16:creationId xmlns:a16="http://schemas.microsoft.com/office/drawing/2014/main" id="{EB633DF6-EF7F-2598-A254-8988885DF438}"/>
              </a:ext>
            </a:extLst>
          </p:cNvPr>
          <p:cNvSpPr>
            <a:spLocks noGrp="1"/>
          </p:cNvSpPr>
          <p:nvPr>
            <p:ph type="body" sz="quarter" idx="10"/>
          </p:nvPr>
        </p:nvSpPr>
        <p:spPr/>
        <p:txBody>
          <a:bodyPr>
            <a:normAutofit fontScale="77500" lnSpcReduction="20000"/>
          </a:bodyPr>
          <a:lstStyle/>
          <a:p>
            <a:r>
              <a:rPr lang="en-US" dirty="0"/>
              <a:t>Frequency at which the same place is observed - revisit capability</a:t>
            </a:r>
            <a:endParaRPr lang="en-BE" dirty="0"/>
          </a:p>
        </p:txBody>
      </p:sp>
      <p:sp>
        <p:nvSpPr>
          <p:cNvPr id="4" name="Text Placeholder 3">
            <a:extLst>
              <a:ext uri="{FF2B5EF4-FFF2-40B4-BE49-F238E27FC236}">
                <a16:creationId xmlns:a16="http://schemas.microsoft.com/office/drawing/2014/main" id="{96757B9A-DB3A-43A4-6EE4-FA677BA78C47}"/>
              </a:ext>
            </a:extLst>
          </p:cNvPr>
          <p:cNvSpPr>
            <a:spLocks noGrp="1"/>
          </p:cNvSpPr>
          <p:nvPr>
            <p:ph type="body" sz="quarter" idx="11"/>
          </p:nvPr>
        </p:nvSpPr>
        <p:spPr/>
        <p:txBody>
          <a:bodyPr/>
          <a:lstStyle/>
          <a:p>
            <a:r>
              <a:rPr lang="en-US" dirty="0"/>
              <a:t>Depends on the path of the satellite </a:t>
            </a:r>
          </a:p>
          <a:p>
            <a:endParaRPr lang="en-US" dirty="0"/>
          </a:p>
          <a:p>
            <a:r>
              <a:rPr lang="en-US" dirty="0"/>
              <a:t>Examples: </a:t>
            </a:r>
          </a:p>
          <a:p>
            <a:r>
              <a:rPr lang="en-US" dirty="0"/>
              <a:t>NOAA = 1 day</a:t>
            </a:r>
          </a:p>
          <a:p>
            <a:r>
              <a:rPr lang="en-US" dirty="0"/>
              <a:t>Landsat = 16 days</a:t>
            </a:r>
          </a:p>
          <a:p>
            <a:r>
              <a:rPr lang="en-US" dirty="0"/>
              <a:t>Sentinel-2 = 5 days</a:t>
            </a:r>
          </a:p>
          <a:p>
            <a:endParaRPr lang="en-US" dirty="0"/>
          </a:p>
          <a:p>
            <a:r>
              <a:rPr lang="en-US" dirty="0"/>
              <a:t>It is particularly important for change mapping.</a:t>
            </a:r>
            <a:endParaRPr lang="en-BE" dirty="0"/>
          </a:p>
        </p:txBody>
      </p:sp>
      <p:pic>
        <p:nvPicPr>
          <p:cNvPr id="18434" name="Picture 2">
            <a:extLst>
              <a:ext uri="{FF2B5EF4-FFF2-40B4-BE49-F238E27FC236}">
                <a16:creationId xmlns:a16="http://schemas.microsoft.com/office/drawing/2014/main" id="{F16E8EB8-E475-12ED-7AC3-C0003D73E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773" y="2070768"/>
            <a:ext cx="4990514" cy="387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972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6018-4E6A-224A-297A-F5901FB798F1}"/>
              </a:ext>
            </a:extLst>
          </p:cNvPr>
          <p:cNvSpPr>
            <a:spLocks noGrp="1"/>
          </p:cNvSpPr>
          <p:nvPr>
            <p:ph type="title"/>
          </p:nvPr>
        </p:nvSpPr>
        <p:spPr/>
        <p:txBody>
          <a:bodyPr>
            <a:normAutofit fontScale="90000"/>
          </a:bodyPr>
          <a:lstStyle/>
          <a:p>
            <a:r>
              <a:rPr lang="en-BE" dirty="0"/>
              <a:t>Temporal resolution</a:t>
            </a:r>
          </a:p>
        </p:txBody>
      </p:sp>
      <p:sp>
        <p:nvSpPr>
          <p:cNvPr id="3" name="Text Placeholder 2">
            <a:extLst>
              <a:ext uri="{FF2B5EF4-FFF2-40B4-BE49-F238E27FC236}">
                <a16:creationId xmlns:a16="http://schemas.microsoft.com/office/drawing/2014/main" id="{EB633DF6-EF7F-2598-A254-8988885DF438}"/>
              </a:ext>
            </a:extLst>
          </p:cNvPr>
          <p:cNvSpPr>
            <a:spLocks noGrp="1"/>
          </p:cNvSpPr>
          <p:nvPr>
            <p:ph type="body" sz="quarter" idx="10"/>
          </p:nvPr>
        </p:nvSpPr>
        <p:spPr/>
        <p:txBody>
          <a:bodyPr>
            <a:normAutofit/>
          </a:bodyPr>
          <a:lstStyle/>
          <a:p>
            <a:r>
              <a:rPr lang="en-US" dirty="0"/>
              <a:t>Satellite paths</a:t>
            </a:r>
            <a:endParaRPr lang="en-BE" dirty="0"/>
          </a:p>
        </p:txBody>
      </p:sp>
      <p:sp>
        <p:nvSpPr>
          <p:cNvPr id="4" name="Text Placeholder 3">
            <a:extLst>
              <a:ext uri="{FF2B5EF4-FFF2-40B4-BE49-F238E27FC236}">
                <a16:creationId xmlns:a16="http://schemas.microsoft.com/office/drawing/2014/main" id="{96757B9A-DB3A-43A4-6EE4-FA677BA78C47}"/>
              </a:ext>
            </a:extLst>
          </p:cNvPr>
          <p:cNvSpPr>
            <a:spLocks noGrp="1"/>
          </p:cNvSpPr>
          <p:nvPr>
            <p:ph type="body" sz="quarter" idx="11"/>
          </p:nvPr>
        </p:nvSpPr>
        <p:spPr/>
        <p:txBody>
          <a:bodyPr/>
          <a:lstStyle/>
          <a:p>
            <a:r>
              <a:rPr lang="en-BE" dirty="0"/>
              <a:t>Geostationary</a:t>
            </a:r>
            <a:r>
              <a:rPr lang="nl-BE" dirty="0"/>
              <a:t>/ </a:t>
            </a:r>
            <a:r>
              <a:rPr lang="nl-BE" dirty="0" err="1"/>
              <a:t>geosynchronous</a:t>
            </a:r>
            <a:r>
              <a:rPr lang="en-BE" dirty="0"/>
              <a:t> orbit					</a:t>
            </a:r>
            <a:r>
              <a:rPr lang="nl-BE" dirty="0"/>
              <a:t>P</a:t>
            </a:r>
            <a:r>
              <a:rPr lang="en-BE" dirty="0" err="1"/>
              <a:t>olar</a:t>
            </a:r>
            <a:r>
              <a:rPr lang="en-BE" dirty="0"/>
              <a:t> orbit</a:t>
            </a:r>
          </a:p>
        </p:txBody>
      </p:sp>
      <p:pic>
        <p:nvPicPr>
          <p:cNvPr id="6" name="Picture 5" descr="A planet in space with a ring around it&#10;&#10;Description automatically generated">
            <a:extLst>
              <a:ext uri="{FF2B5EF4-FFF2-40B4-BE49-F238E27FC236}">
                <a16:creationId xmlns:a16="http://schemas.microsoft.com/office/drawing/2014/main" id="{1367389D-BD45-2FF7-2E5B-D9AC96AE210A}"/>
              </a:ext>
            </a:extLst>
          </p:cNvPr>
          <p:cNvPicPr>
            <a:picLocks noChangeAspect="1"/>
          </p:cNvPicPr>
          <p:nvPr/>
        </p:nvPicPr>
        <p:blipFill>
          <a:blip r:embed="rId5"/>
          <a:stretch>
            <a:fillRect/>
          </a:stretch>
        </p:blipFill>
        <p:spPr>
          <a:xfrm>
            <a:off x="838200" y="2746860"/>
            <a:ext cx="3915052" cy="2936289"/>
          </a:xfrm>
          <a:prstGeom prst="rect">
            <a:avLst/>
          </a:prstGeom>
        </p:spPr>
      </p:pic>
      <p:pic>
        <p:nvPicPr>
          <p:cNvPr id="8" name="Video 7">
            <a:hlinkClick r:id="" action="ppaction://media"/>
            <a:extLst>
              <a:ext uri="{FF2B5EF4-FFF2-40B4-BE49-F238E27FC236}">
                <a16:creationId xmlns:a16="http://schemas.microsoft.com/office/drawing/2014/main" id="{82F23412-FCBC-024A-9946-4C3091C63E0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22740" y="2671809"/>
            <a:ext cx="4074464" cy="2977684"/>
          </a:xfrm>
          <a:prstGeom prst="rect">
            <a:avLst/>
          </a:prstGeom>
        </p:spPr>
      </p:pic>
    </p:spTree>
    <p:extLst>
      <p:ext uri="{BB962C8B-B14F-4D97-AF65-F5344CB8AC3E}">
        <p14:creationId xmlns:p14="http://schemas.microsoft.com/office/powerpoint/2010/main" val="108620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1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0112-1DDE-E6E8-A3BC-6966EF5FA7B3}"/>
              </a:ext>
            </a:extLst>
          </p:cNvPr>
          <p:cNvSpPr>
            <a:spLocks noGrp="1"/>
          </p:cNvSpPr>
          <p:nvPr>
            <p:ph type="title"/>
          </p:nvPr>
        </p:nvSpPr>
        <p:spPr/>
        <p:txBody>
          <a:bodyPr>
            <a:normAutofit fontScale="90000"/>
          </a:bodyPr>
          <a:lstStyle/>
          <a:p>
            <a:r>
              <a:rPr lang="nl-BE" dirty="0"/>
              <a:t>Level of pre-processing </a:t>
            </a:r>
            <a:endParaRPr lang="en-BE" dirty="0"/>
          </a:p>
        </p:txBody>
      </p:sp>
      <p:sp>
        <p:nvSpPr>
          <p:cNvPr id="3" name="Text Placeholder 2">
            <a:extLst>
              <a:ext uri="{FF2B5EF4-FFF2-40B4-BE49-F238E27FC236}">
                <a16:creationId xmlns:a16="http://schemas.microsoft.com/office/drawing/2014/main" id="{34ACB93B-474A-0371-7F02-BE8EA560D82C}"/>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BA97A48B-7160-3A1A-0D9E-0C44614A1C13}"/>
              </a:ext>
            </a:extLst>
          </p:cNvPr>
          <p:cNvSpPr>
            <a:spLocks noGrp="1"/>
          </p:cNvSpPr>
          <p:nvPr>
            <p:ph type="body" sz="quarter" idx="11"/>
          </p:nvPr>
        </p:nvSpPr>
        <p:spPr/>
        <p:txBody>
          <a:bodyPr>
            <a:normAutofit fontScale="70000" lnSpcReduction="20000"/>
          </a:bodyPr>
          <a:lstStyle/>
          <a:p>
            <a:r>
              <a:rPr lang="en-US" dirty="0"/>
              <a:t>Level 0</a:t>
            </a:r>
          </a:p>
          <a:p>
            <a:pPr marL="285750" indent="-285750">
              <a:buFontTx/>
              <a:buChar char="-"/>
            </a:pPr>
            <a:r>
              <a:rPr lang="en-US" dirty="0"/>
              <a:t>unprocessed instrument/payload data at full resolution</a:t>
            </a:r>
          </a:p>
          <a:p>
            <a:pPr marL="285750" indent="-285750">
              <a:buFontTx/>
              <a:buChar char="-"/>
            </a:pPr>
            <a:r>
              <a:rPr lang="en-US" dirty="0"/>
              <a:t>most raw format available</a:t>
            </a:r>
          </a:p>
          <a:p>
            <a:r>
              <a:rPr lang="en-US" dirty="0"/>
              <a:t>Level 1A</a:t>
            </a:r>
          </a:p>
          <a:p>
            <a:r>
              <a:rPr lang="en-US" dirty="0"/>
              <a:t>- reconstructed, unprocessed instrument data at full resolution, time-referenced</a:t>
            </a:r>
          </a:p>
          <a:p>
            <a:pPr marL="285750" indent="-285750">
              <a:buFontTx/>
              <a:buChar char="-"/>
            </a:pPr>
            <a:r>
              <a:rPr lang="en-US" dirty="0"/>
              <a:t>annotated with ancillary information including radiometric and geometric calibration coefficients and georeferencing parameters (e.g. platform ephemeris data) computed and appended</a:t>
            </a:r>
          </a:p>
          <a:p>
            <a:r>
              <a:rPr lang="en-US" dirty="0"/>
              <a:t>Level 1B</a:t>
            </a:r>
          </a:p>
          <a:p>
            <a:pPr marL="285750" indent="-285750">
              <a:buFontTx/>
              <a:buChar char="-"/>
            </a:pPr>
            <a:r>
              <a:rPr lang="en-US" dirty="0"/>
              <a:t>Level 1B data are Level 1A data that have had instrument/radiometric calibrations applied</a:t>
            </a:r>
          </a:p>
          <a:p>
            <a:r>
              <a:rPr lang="en-US" dirty="0"/>
              <a:t>Level 2</a:t>
            </a:r>
          </a:p>
          <a:p>
            <a:pPr marL="285750" indent="-285750">
              <a:buFontTx/>
              <a:buChar char="-"/>
            </a:pPr>
            <a:r>
              <a:rPr lang="en-US" dirty="0"/>
              <a:t>consist of derived (by the l2gen program) geophysical variables at the same resolution as the source Level 1 data</a:t>
            </a:r>
          </a:p>
          <a:p>
            <a:pPr marL="285750" indent="-285750">
              <a:buFontTx/>
              <a:buChar char="-"/>
            </a:pPr>
            <a:r>
              <a:rPr lang="en-US" dirty="0"/>
              <a:t>variables are grouped into a few product suites (e.g. OC [ocean color], SST, and SST4 for MODIS).</a:t>
            </a:r>
          </a:p>
          <a:p>
            <a:r>
              <a:rPr lang="en-US" dirty="0"/>
              <a:t>Level 3</a:t>
            </a:r>
          </a:p>
          <a:p>
            <a:r>
              <a:rPr lang="en-US" dirty="0"/>
              <a:t>- derived geophysical variables that have been aggregated/projected onto a well-defined spatial grid over a well-defined time period</a:t>
            </a:r>
          </a:p>
          <a:p>
            <a:endParaRPr lang="en-BE" dirty="0"/>
          </a:p>
        </p:txBody>
      </p:sp>
    </p:spTree>
    <p:extLst>
      <p:ext uri="{BB962C8B-B14F-4D97-AF65-F5344CB8AC3E}">
        <p14:creationId xmlns:p14="http://schemas.microsoft.com/office/powerpoint/2010/main" val="1343207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2EC8-AC6F-026A-B6D5-024F61A49DA3}"/>
              </a:ext>
            </a:extLst>
          </p:cNvPr>
          <p:cNvSpPr>
            <a:spLocks noGrp="1"/>
          </p:cNvSpPr>
          <p:nvPr>
            <p:ph type="title"/>
          </p:nvPr>
        </p:nvSpPr>
        <p:spPr/>
        <p:txBody>
          <a:bodyPr/>
          <a:lstStyle/>
          <a:p>
            <a:r>
              <a:rPr lang="en-BE" dirty="0" err="1"/>
              <a:t>Satelitte</a:t>
            </a:r>
            <a:r>
              <a:rPr lang="en-BE" dirty="0"/>
              <a:t> data sources</a:t>
            </a:r>
          </a:p>
        </p:txBody>
      </p:sp>
      <p:sp>
        <p:nvSpPr>
          <p:cNvPr id="3" name="Text Placeholder 2">
            <a:extLst>
              <a:ext uri="{FF2B5EF4-FFF2-40B4-BE49-F238E27FC236}">
                <a16:creationId xmlns:a16="http://schemas.microsoft.com/office/drawing/2014/main" id="{CA57DEA6-9679-860D-02A4-83807A4C769D}"/>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DC3DE02-632C-524F-C46D-B02C4D570DDD}"/>
              </a:ext>
            </a:extLst>
          </p:cNvPr>
          <p:cNvSpPr>
            <a:spLocks noGrp="1"/>
          </p:cNvSpPr>
          <p:nvPr>
            <p:ph type="body" sz="quarter" idx="11"/>
          </p:nvPr>
        </p:nvSpPr>
        <p:spPr/>
        <p:txBody>
          <a:bodyPr/>
          <a:lstStyle/>
          <a:p>
            <a:r>
              <a:rPr lang="nl-BE" dirty="0"/>
              <a:t>6</a:t>
            </a:r>
            <a:endParaRPr lang="en-BE" dirty="0"/>
          </a:p>
        </p:txBody>
      </p:sp>
    </p:spTree>
    <p:extLst>
      <p:ext uri="{BB962C8B-B14F-4D97-AF65-F5344CB8AC3E}">
        <p14:creationId xmlns:p14="http://schemas.microsoft.com/office/powerpoint/2010/main" val="1117873923"/>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DDF9-5A16-BD66-4FB8-C30D44EA4A13}"/>
              </a:ext>
            </a:extLst>
          </p:cNvPr>
          <p:cNvSpPr>
            <a:spLocks noGrp="1"/>
          </p:cNvSpPr>
          <p:nvPr>
            <p:ph type="title"/>
          </p:nvPr>
        </p:nvSpPr>
        <p:spPr/>
        <p:txBody>
          <a:bodyPr>
            <a:normAutofit fontScale="90000"/>
          </a:bodyPr>
          <a:lstStyle/>
          <a:p>
            <a:r>
              <a:rPr lang="en-BE" dirty="0"/>
              <a:t>Some online viewers </a:t>
            </a:r>
          </a:p>
        </p:txBody>
      </p:sp>
      <p:sp>
        <p:nvSpPr>
          <p:cNvPr id="3" name="Text Placeholder 2">
            <a:extLst>
              <a:ext uri="{FF2B5EF4-FFF2-40B4-BE49-F238E27FC236}">
                <a16:creationId xmlns:a16="http://schemas.microsoft.com/office/drawing/2014/main" id="{9565CBA9-56B1-395C-8458-E499ABEDE48A}"/>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4C3A9FC0-CDEE-DADE-AE1D-E4C596C1CEF6}"/>
              </a:ext>
            </a:extLst>
          </p:cNvPr>
          <p:cNvSpPr>
            <a:spLocks noGrp="1"/>
          </p:cNvSpPr>
          <p:nvPr>
            <p:ph type="body" sz="quarter" idx="11"/>
          </p:nvPr>
        </p:nvSpPr>
        <p:spPr/>
        <p:txBody>
          <a:bodyPr/>
          <a:lstStyle/>
          <a:p>
            <a:pPr marL="285750" indent="-285750">
              <a:buFontTx/>
              <a:buChar char="-"/>
            </a:pPr>
            <a:r>
              <a:rPr lang="nl-BE" dirty="0" err="1">
                <a:hlinkClick r:id="rId2"/>
              </a:rPr>
              <a:t>EarthExplorer</a:t>
            </a:r>
            <a:r>
              <a:rPr lang="nl-BE" dirty="0">
                <a:hlinkClick r:id="rId2"/>
              </a:rPr>
              <a:t> (usgs.gov)</a:t>
            </a:r>
            <a:endParaRPr lang="nl-BE" dirty="0"/>
          </a:p>
          <a:p>
            <a:pPr marL="285750" indent="-285750">
              <a:buFontTx/>
              <a:buChar char="-"/>
            </a:pPr>
            <a:r>
              <a:rPr lang="nl-BE" dirty="0">
                <a:hlinkClick r:id="rId3"/>
              </a:rPr>
              <a:t>https://eos.com/landviewer/</a:t>
            </a:r>
            <a:r>
              <a:rPr lang="nl-BE" dirty="0"/>
              <a:t> </a:t>
            </a:r>
          </a:p>
          <a:p>
            <a:pPr marL="285750" indent="-285750">
              <a:buFontTx/>
              <a:buChar char="-"/>
            </a:pPr>
            <a:r>
              <a:rPr lang="nl-BE" dirty="0" err="1">
                <a:hlinkClick r:id="rId4"/>
              </a:rPr>
              <a:t>Sentinel</a:t>
            </a:r>
            <a:r>
              <a:rPr lang="nl-BE" dirty="0">
                <a:hlinkClick r:id="rId4"/>
              </a:rPr>
              <a:t> Hub EO Browser (sentinel-hub.com)</a:t>
            </a:r>
            <a:endParaRPr lang="nl-BE" dirty="0"/>
          </a:p>
          <a:p>
            <a:pPr marL="285750" indent="-285750">
              <a:buFontTx/>
              <a:buChar char="-"/>
            </a:pPr>
            <a:endParaRPr lang="en-BE" dirty="0"/>
          </a:p>
        </p:txBody>
      </p:sp>
    </p:spTree>
    <p:extLst>
      <p:ext uri="{BB962C8B-B14F-4D97-AF65-F5344CB8AC3E}">
        <p14:creationId xmlns:p14="http://schemas.microsoft.com/office/powerpoint/2010/main" val="4164649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5D9F2-551E-D030-53E8-1A3BD4CDB950}"/>
              </a:ext>
            </a:extLst>
          </p:cNvPr>
          <p:cNvSpPr>
            <a:spLocks noGrp="1"/>
          </p:cNvSpPr>
          <p:nvPr>
            <p:ph type="title"/>
          </p:nvPr>
        </p:nvSpPr>
        <p:spPr/>
        <p:txBody>
          <a:bodyPr/>
          <a:lstStyle/>
          <a:p>
            <a:r>
              <a:rPr lang="it-IT" dirty="0"/>
              <a:t>Remote sensing</a:t>
            </a:r>
          </a:p>
        </p:txBody>
      </p:sp>
      <p:sp>
        <p:nvSpPr>
          <p:cNvPr id="7" name="Text Placeholder 6">
            <a:extLst>
              <a:ext uri="{FF2B5EF4-FFF2-40B4-BE49-F238E27FC236}">
                <a16:creationId xmlns:a16="http://schemas.microsoft.com/office/drawing/2014/main" id="{234AA5AA-9534-BB5C-69F2-0D569AFEC798}"/>
              </a:ext>
            </a:extLst>
          </p:cNvPr>
          <p:cNvSpPr>
            <a:spLocks noGrp="1"/>
          </p:cNvSpPr>
          <p:nvPr>
            <p:ph type="body" sz="quarter" idx="10"/>
          </p:nvPr>
        </p:nvSpPr>
        <p:spPr/>
        <p:txBody>
          <a:bodyPr/>
          <a:lstStyle/>
          <a:p>
            <a:endParaRPr lang="it-IT" dirty="0"/>
          </a:p>
        </p:txBody>
      </p:sp>
      <p:sp>
        <p:nvSpPr>
          <p:cNvPr id="2" name="Text Placeholder 1">
            <a:extLst>
              <a:ext uri="{FF2B5EF4-FFF2-40B4-BE49-F238E27FC236}">
                <a16:creationId xmlns:a16="http://schemas.microsoft.com/office/drawing/2014/main" id="{1B56627D-8975-0F9D-2995-8C8EADAF35E9}"/>
              </a:ext>
            </a:extLst>
          </p:cNvPr>
          <p:cNvSpPr>
            <a:spLocks noGrp="1"/>
          </p:cNvSpPr>
          <p:nvPr>
            <p:ph type="body" sz="quarter" idx="11"/>
          </p:nvPr>
        </p:nvSpPr>
        <p:spPr/>
        <p:txBody>
          <a:bodyPr/>
          <a:lstStyle/>
          <a:p>
            <a:r>
              <a:rPr lang="nl-BE" dirty="0"/>
              <a:t>1</a:t>
            </a:r>
            <a:endParaRPr lang="en-BE" dirty="0"/>
          </a:p>
        </p:txBody>
      </p:sp>
    </p:spTree>
    <p:extLst>
      <p:ext uri="{BB962C8B-B14F-4D97-AF65-F5344CB8AC3E}">
        <p14:creationId xmlns:p14="http://schemas.microsoft.com/office/powerpoint/2010/main" val="944280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D6AE-C02C-7B58-DB22-C21042DD755A}"/>
              </a:ext>
            </a:extLst>
          </p:cNvPr>
          <p:cNvSpPr>
            <a:spLocks noGrp="1"/>
          </p:cNvSpPr>
          <p:nvPr>
            <p:ph type="title"/>
          </p:nvPr>
        </p:nvSpPr>
        <p:spPr/>
        <p:txBody>
          <a:bodyPr>
            <a:normAutofit fontScale="90000"/>
          </a:bodyPr>
          <a:lstStyle/>
          <a:p>
            <a:r>
              <a:rPr lang="nl-BE" dirty="0"/>
              <a:t>Copernicus</a:t>
            </a:r>
            <a:endParaRPr lang="en-BE" dirty="0"/>
          </a:p>
        </p:txBody>
      </p:sp>
      <p:sp>
        <p:nvSpPr>
          <p:cNvPr id="3" name="Text Placeholder 2">
            <a:extLst>
              <a:ext uri="{FF2B5EF4-FFF2-40B4-BE49-F238E27FC236}">
                <a16:creationId xmlns:a16="http://schemas.microsoft.com/office/drawing/2014/main" id="{768D79CF-63CA-7D8A-EEB6-D5A437657F5C}"/>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65CA47BA-7C1C-B0D8-6A33-D6D441849857}"/>
              </a:ext>
            </a:extLst>
          </p:cNvPr>
          <p:cNvSpPr>
            <a:spLocks noGrp="1"/>
          </p:cNvSpPr>
          <p:nvPr>
            <p:ph type="body" sz="quarter" idx="11"/>
          </p:nvPr>
        </p:nvSpPr>
        <p:spPr/>
        <p:txBody>
          <a:bodyPr/>
          <a:lstStyle/>
          <a:p>
            <a:pPr marL="285750" indent="-285750">
              <a:buFontTx/>
              <a:buChar char="-"/>
            </a:pPr>
            <a:r>
              <a:rPr lang="en-US" dirty="0"/>
              <a:t>Earth observation component of the European Union’s Space </a:t>
            </a:r>
            <a:r>
              <a:rPr lang="en-US" dirty="0" err="1"/>
              <a:t>programme</a:t>
            </a:r>
            <a:endParaRPr lang="en-US" dirty="0"/>
          </a:p>
          <a:p>
            <a:pPr marL="285750" indent="-285750">
              <a:buFontTx/>
              <a:buChar char="-"/>
            </a:pPr>
            <a:r>
              <a:rPr lang="en-US" dirty="0"/>
              <a:t>looking at our planet and its environment to benefit all European citizens</a:t>
            </a:r>
          </a:p>
          <a:p>
            <a:pPr marL="285750" indent="-285750">
              <a:buFontTx/>
              <a:buChar char="-"/>
            </a:pPr>
            <a:r>
              <a:rPr lang="en-US" dirty="0"/>
              <a:t>offers information services that draw from satellite Earth Observation and in-situ (non-space) data</a:t>
            </a:r>
          </a:p>
          <a:p>
            <a:pPr marL="285750" indent="-285750">
              <a:buFontTx/>
              <a:buChar char="-"/>
            </a:pPr>
            <a:endParaRPr lang="en-US" dirty="0"/>
          </a:p>
          <a:p>
            <a:r>
              <a:rPr lang="en-US" dirty="0"/>
              <a:t>Space component:</a:t>
            </a:r>
          </a:p>
          <a:p>
            <a:endParaRPr lang="en-BE" dirty="0"/>
          </a:p>
        </p:txBody>
      </p:sp>
      <p:pic>
        <p:nvPicPr>
          <p:cNvPr id="6" name="Picture 5">
            <a:extLst>
              <a:ext uri="{FF2B5EF4-FFF2-40B4-BE49-F238E27FC236}">
                <a16:creationId xmlns:a16="http://schemas.microsoft.com/office/drawing/2014/main" id="{D8A257FF-4145-107D-CC9B-B73AF240A948}"/>
              </a:ext>
            </a:extLst>
          </p:cNvPr>
          <p:cNvPicPr>
            <a:picLocks noChangeAspect="1"/>
          </p:cNvPicPr>
          <p:nvPr/>
        </p:nvPicPr>
        <p:blipFill>
          <a:blip r:embed="rId2"/>
          <a:stretch>
            <a:fillRect/>
          </a:stretch>
        </p:blipFill>
        <p:spPr>
          <a:xfrm>
            <a:off x="3132307" y="3506670"/>
            <a:ext cx="4757003" cy="3351330"/>
          </a:xfrm>
          <a:prstGeom prst="rect">
            <a:avLst/>
          </a:prstGeom>
        </p:spPr>
      </p:pic>
      <p:pic>
        <p:nvPicPr>
          <p:cNvPr id="8" name="Picture 7">
            <a:extLst>
              <a:ext uri="{FF2B5EF4-FFF2-40B4-BE49-F238E27FC236}">
                <a16:creationId xmlns:a16="http://schemas.microsoft.com/office/drawing/2014/main" id="{86E20B1D-A117-9616-B212-429E5290B097}"/>
              </a:ext>
            </a:extLst>
          </p:cNvPr>
          <p:cNvPicPr>
            <a:picLocks noChangeAspect="1"/>
          </p:cNvPicPr>
          <p:nvPr/>
        </p:nvPicPr>
        <p:blipFill>
          <a:blip r:embed="rId3"/>
          <a:stretch>
            <a:fillRect/>
          </a:stretch>
        </p:blipFill>
        <p:spPr>
          <a:xfrm>
            <a:off x="1673085" y="4658254"/>
            <a:ext cx="8718899" cy="1124404"/>
          </a:xfrm>
          <a:prstGeom prst="rect">
            <a:avLst/>
          </a:prstGeom>
        </p:spPr>
      </p:pic>
    </p:spTree>
    <p:extLst>
      <p:ext uri="{BB962C8B-B14F-4D97-AF65-F5344CB8AC3E}">
        <p14:creationId xmlns:p14="http://schemas.microsoft.com/office/powerpoint/2010/main" val="408147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xit" presetSubtype="32" fill="hold" nodeType="clickEffect">
                                  <p:stCondLst>
                                    <p:cond delay="0"/>
                                  </p:stCondLst>
                                  <p:childTnLst>
                                    <p:anim calcmode="lin" valueType="num">
                                      <p:cBhvr>
                                        <p:cTn id="10" dur="500"/>
                                        <p:tgtEl>
                                          <p:spTgt spid="6"/>
                                        </p:tgtEl>
                                        <p:attrNameLst>
                                          <p:attrName>ppt_w</p:attrName>
                                        </p:attrNameLst>
                                      </p:cBhvr>
                                      <p:tavLst>
                                        <p:tav tm="0">
                                          <p:val>
                                            <p:strVal val="ppt_w"/>
                                          </p:val>
                                        </p:tav>
                                        <p:tav tm="100000">
                                          <p:val>
                                            <p:fltVal val="0"/>
                                          </p:val>
                                        </p:tav>
                                      </p:tavLst>
                                    </p:anim>
                                    <p:anim calcmode="lin" valueType="num">
                                      <p:cBhvr>
                                        <p:cTn id="11" dur="500"/>
                                        <p:tgtEl>
                                          <p:spTgt spid="6"/>
                                        </p:tgtEl>
                                        <p:attrNameLst>
                                          <p:attrName>ppt_h</p:attrName>
                                        </p:attrNameLst>
                                      </p:cBhvr>
                                      <p:tavLst>
                                        <p:tav tm="0">
                                          <p:val>
                                            <p:strVal val="ppt_h"/>
                                          </p:val>
                                        </p:tav>
                                        <p:tav tm="100000">
                                          <p:val>
                                            <p:fltVal val="0"/>
                                          </p:val>
                                        </p:tav>
                                      </p:tavLst>
                                    </p:anim>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DDF9-5A16-BD66-4FB8-C30D44EA4A13}"/>
              </a:ext>
            </a:extLst>
          </p:cNvPr>
          <p:cNvSpPr>
            <a:spLocks noGrp="1"/>
          </p:cNvSpPr>
          <p:nvPr>
            <p:ph type="title"/>
          </p:nvPr>
        </p:nvSpPr>
        <p:spPr/>
        <p:txBody>
          <a:bodyPr>
            <a:normAutofit fontScale="90000"/>
          </a:bodyPr>
          <a:lstStyle/>
          <a:p>
            <a:r>
              <a:rPr lang="nl-BE" dirty="0"/>
              <a:t>DIAS</a:t>
            </a:r>
            <a:endParaRPr lang="en-BE" dirty="0"/>
          </a:p>
        </p:txBody>
      </p:sp>
      <p:sp>
        <p:nvSpPr>
          <p:cNvPr id="3" name="Text Placeholder 2">
            <a:extLst>
              <a:ext uri="{FF2B5EF4-FFF2-40B4-BE49-F238E27FC236}">
                <a16:creationId xmlns:a16="http://schemas.microsoft.com/office/drawing/2014/main" id="{9565CBA9-56B1-395C-8458-E499ABEDE48A}"/>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4C3A9FC0-CDEE-DADE-AE1D-E4C596C1CEF6}"/>
              </a:ext>
            </a:extLst>
          </p:cNvPr>
          <p:cNvSpPr>
            <a:spLocks noGrp="1"/>
          </p:cNvSpPr>
          <p:nvPr>
            <p:ph type="body" sz="quarter" idx="11"/>
          </p:nvPr>
        </p:nvSpPr>
        <p:spPr>
          <a:xfrm>
            <a:off x="840639" y="2342230"/>
            <a:ext cx="5711082" cy="3440428"/>
          </a:xfrm>
        </p:spPr>
        <p:txBody>
          <a:bodyPr/>
          <a:lstStyle/>
          <a:p>
            <a:r>
              <a:rPr lang="en-US" dirty="0"/>
              <a:t>To facilitate and </a:t>
            </a:r>
            <a:r>
              <a:rPr lang="en-US" dirty="0" err="1"/>
              <a:t>standardise</a:t>
            </a:r>
            <a:r>
              <a:rPr lang="en-US" dirty="0"/>
              <a:t> access to data, the European Commission has funded the deployment of five cloud-based platforms called DIAS providing </a:t>
            </a:r>
            <a:r>
              <a:rPr lang="en-US" dirty="0" err="1"/>
              <a:t>centralised</a:t>
            </a:r>
            <a:r>
              <a:rPr lang="en-US" dirty="0"/>
              <a:t> access to Copernicus data and information, as well as to processing tools.</a:t>
            </a:r>
          </a:p>
          <a:p>
            <a:endParaRPr lang="en-US" dirty="0"/>
          </a:p>
          <a:p>
            <a:r>
              <a:rPr lang="en-US" dirty="0"/>
              <a:t>All DIAS platforms provide access to Copernicus Sentinel data, as well as to the information products from Copernicus’ six operational services, together with cloud-based tools (open source and/or on a pay-per-use basis).</a:t>
            </a:r>
            <a:endParaRPr lang="nl-BE" dirty="0"/>
          </a:p>
          <a:p>
            <a:endParaRPr lang="nl-BE" dirty="0"/>
          </a:p>
          <a:p>
            <a:pPr marL="285750" indent="-285750">
              <a:buFontTx/>
              <a:buChar char="-"/>
            </a:pPr>
            <a:endParaRPr lang="en-BE" dirty="0"/>
          </a:p>
        </p:txBody>
      </p:sp>
      <p:pic>
        <p:nvPicPr>
          <p:cNvPr id="19458" name="Picture 2">
            <a:extLst>
              <a:ext uri="{FF2B5EF4-FFF2-40B4-BE49-F238E27FC236}">
                <a16:creationId xmlns:a16="http://schemas.microsoft.com/office/drawing/2014/main" id="{35F9D39C-1A43-FCA3-93BA-EC3D61407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037" y="2141329"/>
            <a:ext cx="4476103" cy="317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13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6F2A-0908-DF91-F94E-0CC7C5923593}"/>
              </a:ext>
            </a:extLst>
          </p:cNvPr>
          <p:cNvSpPr>
            <a:spLocks noGrp="1"/>
          </p:cNvSpPr>
          <p:nvPr>
            <p:ph type="title"/>
          </p:nvPr>
        </p:nvSpPr>
        <p:spPr>
          <a:xfrm>
            <a:off x="840638" y="868615"/>
            <a:ext cx="9353724" cy="684222"/>
          </a:xfrm>
        </p:spPr>
        <p:txBody>
          <a:bodyPr>
            <a:normAutofit fontScale="90000"/>
          </a:bodyPr>
          <a:lstStyle/>
          <a:p>
            <a:r>
              <a:rPr lang="nl-BE" dirty="0"/>
              <a:t>Copernicus services</a:t>
            </a:r>
            <a:endParaRPr lang="en-BE" dirty="0"/>
          </a:p>
        </p:txBody>
      </p:sp>
      <p:sp>
        <p:nvSpPr>
          <p:cNvPr id="3" name="Text Placeholder 2">
            <a:extLst>
              <a:ext uri="{FF2B5EF4-FFF2-40B4-BE49-F238E27FC236}">
                <a16:creationId xmlns:a16="http://schemas.microsoft.com/office/drawing/2014/main" id="{D333C709-FE34-654D-03FB-CF623C659B6F}"/>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AE6C7220-7255-3922-C9D6-96832A27FFDC}"/>
              </a:ext>
            </a:extLst>
          </p:cNvPr>
          <p:cNvSpPr>
            <a:spLocks noGrp="1"/>
          </p:cNvSpPr>
          <p:nvPr>
            <p:ph type="body" sz="quarter" idx="11"/>
          </p:nvPr>
        </p:nvSpPr>
        <p:spPr/>
        <p:txBody>
          <a:bodyPr/>
          <a:lstStyle/>
          <a:p>
            <a:r>
              <a:rPr lang="en-BE" dirty="0"/>
              <a:t>Satellite data </a:t>
            </a:r>
            <a:r>
              <a:rPr lang="en-BE" dirty="0">
                <a:sym typeface="Wingdings" panose="05000000000000000000" pitchFamily="2" charset="2"/>
              </a:rPr>
              <a:t> value added information</a:t>
            </a:r>
            <a:endParaRPr lang="nl-BE" dirty="0">
              <a:sym typeface="Wingdings" panose="05000000000000000000" pitchFamily="2" charset="2"/>
            </a:endParaRPr>
          </a:p>
          <a:p>
            <a:r>
              <a:rPr lang="en-BE" dirty="0">
                <a:sym typeface="Wingdings" panose="05000000000000000000" pitchFamily="2" charset="2"/>
              </a:rPr>
              <a:t>Grouped by theme:</a:t>
            </a:r>
            <a:endParaRPr lang="en-BE" dirty="0"/>
          </a:p>
        </p:txBody>
      </p:sp>
      <p:pic>
        <p:nvPicPr>
          <p:cNvPr id="8" name="Picture 7">
            <a:extLst>
              <a:ext uri="{FF2B5EF4-FFF2-40B4-BE49-F238E27FC236}">
                <a16:creationId xmlns:a16="http://schemas.microsoft.com/office/drawing/2014/main" id="{AC0EB6C3-C27F-5888-4DC5-C0960C13A95E}"/>
              </a:ext>
            </a:extLst>
          </p:cNvPr>
          <p:cNvPicPr>
            <a:picLocks noChangeAspect="1"/>
          </p:cNvPicPr>
          <p:nvPr/>
        </p:nvPicPr>
        <p:blipFill>
          <a:blip r:embed="rId3"/>
          <a:stretch>
            <a:fillRect/>
          </a:stretch>
        </p:blipFill>
        <p:spPr>
          <a:xfrm>
            <a:off x="2899745" y="3036646"/>
            <a:ext cx="5235510" cy="2882199"/>
          </a:xfrm>
          <a:prstGeom prst="rect">
            <a:avLst/>
          </a:prstGeom>
        </p:spPr>
      </p:pic>
    </p:spTree>
    <p:extLst>
      <p:ext uri="{BB962C8B-B14F-4D97-AF65-F5344CB8AC3E}">
        <p14:creationId xmlns:p14="http://schemas.microsoft.com/office/powerpoint/2010/main" val="1125200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CD3D-FC0E-F698-2634-78012D006C2A}"/>
              </a:ext>
            </a:extLst>
          </p:cNvPr>
          <p:cNvSpPr>
            <a:spLocks noGrp="1"/>
          </p:cNvSpPr>
          <p:nvPr>
            <p:ph type="title"/>
          </p:nvPr>
        </p:nvSpPr>
        <p:spPr/>
        <p:txBody>
          <a:bodyPr>
            <a:normAutofit fontScale="90000"/>
          </a:bodyPr>
          <a:lstStyle/>
          <a:p>
            <a:r>
              <a:rPr lang="nl-BE" dirty="0"/>
              <a:t>CLMS Pan-European component</a:t>
            </a:r>
            <a:endParaRPr lang="en-BE" dirty="0"/>
          </a:p>
        </p:txBody>
      </p:sp>
      <p:sp>
        <p:nvSpPr>
          <p:cNvPr id="3" name="Text Placeholder 2">
            <a:extLst>
              <a:ext uri="{FF2B5EF4-FFF2-40B4-BE49-F238E27FC236}">
                <a16:creationId xmlns:a16="http://schemas.microsoft.com/office/drawing/2014/main" id="{21C6AC4F-5717-C1AC-493B-C9EE0F5BDF97}"/>
              </a:ext>
            </a:extLst>
          </p:cNvPr>
          <p:cNvSpPr>
            <a:spLocks noGrp="1"/>
          </p:cNvSpPr>
          <p:nvPr>
            <p:ph type="body" sz="quarter" idx="10"/>
          </p:nvPr>
        </p:nvSpPr>
        <p:spPr/>
        <p:txBody>
          <a:bodyPr/>
          <a:lstStyle/>
          <a:p>
            <a:r>
              <a:rPr lang="nl-BE" dirty="0">
                <a:hlinkClick r:id="rId2"/>
              </a:rPr>
              <a:t>CLMS portfolio — Copernicus Land Monitoring Service</a:t>
            </a:r>
            <a:endParaRPr lang="en-BE" dirty="0"/>
          </a:p>
        </p:txBody>
      </p:sp>
      <p:sp>
        <p:nvSpPr>
          <p:cNvPr id="4" name="Text Placeholder 3">
            <a:extLst>
              <a:ext uri="{FF2B5EF4-FFF2-40B4-BE49-F238E27FC236}">
                <a16:creationId xmlns:a16="http://schemas.microsoft.com/office/drawing/2014/main" id="{F7934B2C-1FD4-9089-7FC2-5B1D1AE387F3}"/>
              </a:ext>
            </a:extLst>
          </p:cNvPr>
          <p:cNvSpPr>
            <a:spLocks noGrp="1"/>
          </p:cNvSpPr>
          <p:nvPr>
            <p:ph type="body" sz="quarter" idx="11"/>
          </p:nvPr>
        </p:nvSpPr>
        <p:spPr/>
        <p:txBody>
          <a:bodyPr/>
          <a:lstStyle/>
          <a:p>
            <a:r>
              <a:rPr lang="en-US" b="1" dirty="0"/>
              <a:t>CLMS: Copernicus Land Monitoring Service</a:t>
            </a:r>
          </a:p>
          <a:p>
            <a:pPr marL="285750" indent="-285750">
              <a:buFontTx/>
              <a:buChar char="-"/>
            </a:pPr>
            <a:r>
              <a:rPr lang="en-US" b="1" dirty="0"/>
              <a:t>CORINE Land Cover (CLC</a:t>
            </a:r>
            <a:r>
              <a:rPr lang="en-US" dirty="0"/>
              <a:t>) inventory was initiated in 1985 (reference year 1990), Updates: 2000, 2006, 2012 &amp; 2018</a:t>
            </a:r>
          </a:p>
          <a:p>
            <a:pPr marL="285750" indent="-285750">
              <a:buFontTx/>
              <a:buChar char="-"/>
            </a:pPr>
            <a:r>
              <a:rPr lang="en-US" b="1" dirty="0"/>
              <a:t>High Resolution Layers (HRL) </a:t>
            </a:r>
            <a:r>
              <a:rPr lang="en-US" dirty="0"/>
              <a:t>provide information on specific land cover characteristics, and are complementary to land cover/land use (LC/LU) mapping such as in the CORINE land cover (CLC) datasets</a:t>
            </a:r>
          </a:p>
          <a:p>
            <a:pPr marL="285750" indent="-285750">
              <a:buFontTx/>
              <a:buChar char="-"/>
            </a:pPr>
            <a:r>
              <a:rPr lang="en-US" dirty="0"/>
              <a:t>HRL Imperviousness Density and Changes</a:t>
            </a:r>
          </a:p>
          <a:p>
            <a:pPr marL="285750" indent="-285750">
              <a:buFontTx/>
              <a:buChar char="-"/>
            </a:pPr>
            <a:endParaRPr lang="en-US" dirty="0"/>
          </a:p>
        </p:txBody>
      </p:sp>
      <p:pic>
        <p:nvPicPr>
          <p:cNvPr id="22530" name="Picture 2">
            <a:extLst>
              <a:ext uri="{FF2B5EF4-FFF2-40B4-BE49-F238E27FC236}">
                <a16:creationId xmlns:a16="http://schemas.microsoft.com/office/drawing/2014/main" id="{044F4A6E-85D2-B9D7-5599-4E5513A47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201" y="3723152"/>
            <a:ext cx="3788722" cy="276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94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1BDE-84F0-2968-59EB-073D30E81AC4}"/>
              </a:ext>
            </a:extLst>
          </p:cNvPr>
          <p:cNvSpPr>
            <a:spLocks noGrp="1"/>
          </p:cNvSpPr>
          <p:nvPr>
            <p:ph type="title"/>
          </p:nvPr>
        </p:nvSpPr>
        <p:spPr/>
        <p:txBody>
          <a:bodyPr>
            <a:normAutofit fontScale="90000"/>
          </a:bodyPr>
          <a:lstStyle/>
          <a:p>
            <a:r>
              <a:rPr lang="nl-BE" dirty="0"/>
              <a:t>CLMS </a:t>
            </a:r>
            <a:r>
              <a:rPr lang="nl-BE" dirty="0" err="1"/>
              <a:t>Local</a:t>
            </a:r>
            <a:r>
              <a:rPr lang="nl-BE" dirty="0"/>
              <a:t> Component</a:t>
            </a:r>
            <a:endParaRPr lang="en-BE" dirty="0"/>
          </a:p>
        </p:txBody>
      </p:sp>
      <p:sp>
        <p:nvSpPr>
          <p:cNvPr id="3" name="Text Placeholder 2">
            <a:extLst>
              <a:ext uri="{FF2B5EF4-FFF2-40B4-BE49-F238E27FC236}">
                <a16:creationId xmlns:a16="http://schemas.microsoft.com/office/drawing/2014/main" id="{31BFE414-FDFC-3E5C-EDA6-95F25D1578E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D8FEF677-AC83-DE0D-CA38-B6706978D9A5}"/>
              </a:ext>
            </a:extLst>
          </p:cNvPr>
          <p:cNvSpPr>
            <a:spLocks noGrp="1"/>
          </p:cNvSpPr>
          <p:nvPr>
            <p:ph type="body" sz="quarter" idx="11"/>
          </p:nvPr>
        </p:nvSpPr>
        <p:spPr/>
        <p:txBody>
          <a:bodyPr>
            <a:normAutofit/>
          </a:bodyPr>
          <a:lstStyle/>
          <a:p>
            <a:r>
              <a:rPr lang="en-US" dirty="0"/>
              <a:t>Local component aims to provide specific and more detailed information that is complementary to the information obtained through the Pan-European component.</a:t>
            </a:r>
          </a:p>
          <a:p>
            <a:r>
              <a:rPr lang="en-US" dirty="0"/>
              <a:t>There focuses on different hotspots, i.e. areas that are prone to specific environmental challenges and problems. It is based on very high-resolution imagery (2,5 x 2,5 m pixels) in combination with other available datasets over the pan-European area.</a:t>
            </a:r>
          </a:p>
          <a:p>
            <a:endParaRPr lang="en-US" dirty="0"/>
          </a:p>
          <a:p>
            <a:endParaRPr lang="en-US" dirty="0"/>
          </a:p>
          <a:p>
            <a:endParaRPr lang="en-BE" dirty="0"/>
          </a:p>
        </p:txBody>
      </p:sp>
      <p:pic>
        <p:nvPicPr>
          <p:cNvPr id="21506" name="Picture 2">
            <a:extLst>
              <a:ext uri="{FF2B5EF4-FFF2-40B4-BE49-F238E27FC236}">
                <a16:creationId xmlns:a16="http://schemas.microsoft.com/office/drawing/2014/main" id="{ECB9EB4A-6012-5930-A24D-0E43C78FD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7" y="3743582"/>
            <a:ext cx="1033462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032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1BDE-84F0-2968-59EB-073D30E81AC4}"/>
              </a:ext>
            </a:extLst>
          </p:cNvPr>
          <p:cNvSpPr>
            <a:spLocks noGrp="1"/>
          </p:cNvSpPr>
          <p:nvPr>
            <p:ph type="title"/>
          </p:nvPr>
        </p:nvSpPr>
        <p:spPr/>
        <p:txBody>
          <a:bodyPr>
            <a:normAutofit fontScale="90000"/>
          </a:bodyPr>
          <a:lstStyle/>
          <a:p>
            <a:r>
              <a:rPr lang="nl-BE" dirty="0"/>
              <a:t>CLMS </a:t>
            </a:r>
            <a:r>
              <a:rPr lang="nl-BE" dirty="0" err="1"/>
              <a:t>Local</a:t>
            </a:r>
            <a:r>
              <a:rPr lang="nl-BE" dirty="0"/>
              <a:t> Component</a:t>
            </a:r>
            <a:endParaRPr lang="en-BE" dirty="0"/>
          </a:p>
        </p:txBody>
      </p:sp>
      <p:sp>
        <p:nvSpPr>
          <p:cNvPr id="3" name="Text Placeholder 2">
            <a:extLst>
              <a:ext uri="{FF2B5EF4-FFF2-40B4-BE49-F238E27FC236}">
                <a16:creationId xmlns:a16="http://schemas.microsoft.com/office/drawing/2014/main" id="{31BFE414-FDFC-3E5C-EDA6-95F25D1578E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D8FEF677-AC83-DE0D-CA38-B6706978D9A5}"/>
              </a:ext>
            </a:extLst>
          </p:cNvPr>
          <p:cNvSpPr>
            <a:spLocks noGrp="1"/>
          </p:cNvSpPr>
          <p:nvPr>
            <p:ph type="body" sz="quarter" idx="11"/>
          </p:nvPr>
        </p:nvSpPr>
        <p:spPr/>
        <p:txBody>
          <a:bodyPr>
            <a:normAutofit fontScale="92500"/>
          </a:bodyPr>
          <a:lstStyle/>
          <a:p>
            <a:r>
              <a:rPr lang="en-US" dirty="0"/>
              <a:t>Examples:</a:t>
            </a:r>
          </a:p>
          <a:p>
            <a:r>
              <a:rPr lang="en-US" dirty="0"/>
              <a:t>Urban Atlas 2006, 2012 and 2018; 785 Functional Urban Areas (FUA) covering EU28 + EFTA countries + West Balkans + Turkey</a:t>
            </a:r>
          </a:p>
          <a:p>
            <a:r>
              <a:rPr lang="en-US" dirty="0"/>
              <a:t>Riparian Zones (RZ) represent transitional areas occurring between land and freshwater ecosystems, </a:t>
            </a:r>
            <a:r>
              <a:rPr lang="en-US" dirty="0" err="1"/>
              <a:t>characterised</a:t>
            </a:r>
            <a:r>
              <a:rPr lang="en-US" dirty="0"/>
              <a:t> by distinctive hydrology, soil and biotic conditions and strongly influenced by the stream water. </a:t>
            </a:r>
          </a:p>
          <a:p>
            <a:pPr marL="285750" indent="-285750">
              <a:buFontTx/>
              <a:buChar char="-"/>
            </a:pPr>
            <a:r>
              <a:rPr lang="en-US" dirty="0"/>
              <a:t>The LC/LU classification is tailored to the needs of biodiversity monitoring in a variable buffer zone of selected rivers (Strahler levels 2-9 derived from EU-Hydro)</a:t>
            </a:r>
          </a:p>
          <a:p>
            <a:pPr marL="285750" indent="-285750">
              <a:buFontTx/>
              <a:buChar char="-"/>
            </a:pPr>
            <a:r>
              <a:rPr lang="en-US" dirty="0"/>
              <a:t>LC/LU classes follow the pre-defined nomenclature on the basis of Mapping and Assessment of Ecosystems and their Services (MAES) typology of ecosystems (Level 1 to Level 4) and Corine Land Cover </a:t>
            </a:r>
          </a:p>
          <a:p>
            <a:r>
              <a:rPr lang="en-US" dirty="0"/>
              <a:t>Natura 2000 (N2K): reference year 2000 and 2006</a:t>
            </a:r>
          </a:p>
          <a:p>
            <a:pPr marL="285750" indent="-285750">
              <a:buFontTx/>
              <a:buChar char="-"/>
            </a:pPr>
            <a:r>
              <a:rPr lang="en-US" dirty="0"/>
              <a:t>55 Land Cover/Land Use classes</a:t>
            </a:r>
          </a:p>
          <a:p>
            <a:pPr marL="285750" indent="-285750">
              <a:buFontTx/>
              <a:buChar char="-"/>
            </a:pPr>
            <a:r>
              <a:rPr lang="en-US" dirty="0"/>
              <a:t>A selection grassland-rich sites (chosen within five grassland habitats types: 6210, 6240, 6250, 6510 and 6520). Approx. 630.000 km2 including a 2km buffer to allow for an analysis of pressures and threats </a:t>
            </a:r>
          </a:p>
          <a:p>
            <a:endParaRPr lang="en-BE" dirty="0"/>
          </a:p>
        </p:txBody>
      </p:sp>
    </p:spTree>
    <p:extLst>
      <p:ext uri="{BB962C8B-B14F-4D97-AF65-F5344CB8AC3E}">
        <p14:creationId xmlns:p14="http://schemas.microsoft.com/office/powerpoint/2010/main" val="72519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1BDE-84F0-2968-59EB-073D30E81AC4}"/>
              </a:ext>
            </a:extLst>
          </p:cNvPr>
          <p:cNvSpPr>
            <a:spLocks noGrp="1"/>
          </p:cNvSpPr>
          <p:nvPr>
            <p:ph type="title"/>
          </p:nvPr>
        </p:nvSpPr>
        <p:spPr/>
        <p:txBody>
          <a:bodyPr>
            <a:normAutofit fontScale="90000"/>
          </a:bodyPr>
          <a:lstStyle/>
          <a:p>
            <a:r>
              <a:rPr lang="nl-BE" dirty="0"/>
              <a:t>CLMS </a:t>
            </a:r>
            <a:r>
              <a:rPr lang="nl-BE" dirty="0" err="1"/>
              <a:t>Local</a:t>
            </a:r>
            <a:r>
              <a:rPr lang="nl-BE" dirty="0"/>
              <a:t> Component</a:t>
            </a:r>
            <a:endParaRPr lang="en-BE" dirty="0"/>
          </a:p>
        </p:txBody>
      </p:sp>
      <p:sp>
        <p:nvSpPr>
          <p:cNvPr id="3" name="Text Placeholder 2">
            <a:extLst>
              <a:ext uri="{FF2B5EF4-FFF2-40B4-BE49-F238E27FC236}">
                <a16:creationId xmlns:a16="http://schemas.microsoft.com/office/drawing/2014/main" id="{31BFE414-FDFC-3E5C-EDA6-95F25D1578E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D8FEF677-AC83-DE0D-CA38-B6706978D9A5}"/>
              </a:ext>
            </a:extLst>
          </p:cNvPr>
          <p:cNvSpPr>
            <a:spLocks noGrp="1"/>
          </p:cNvSpPr>
          <p:nvPr>
            <p:ph type="body" sz="quarter" idx="11"/>
          </p:nvPr>
        </p:nvSpPr>
        <p:spPr/>
        <p:txBody>
          <a:bodyPr>
            <a:normAutofit/>
          </a:bodyPr>
          <a:lstStyle/>
          <a:p>
            <a:r>
              <a:rPr lang="en-US" dirty="0"/>
              <a:t>Riparian Zones and Natura2000</a:t>
            </a:r>
          </a:p>
          <a:p>
            <a:r>
              <a:rPr lang="en-US" dirty="0"/>
              <a:t>nomenclature for Land Cover/ </a:t>
            </a:r>
          </a:p>
          <a:p>
            <a:r>
              <a:rPr lang="en-US" dirty="0"/>
              <a:t>Land Use</a:t>
            </a:r>
            <a:endParaRPr lang="en-BE" dirty="0"/>
          </a:p>
        </p:txBody>
      </p:sp>
      <p:pic>
        <p:nvPicPr>
          <p:cNvPr id="23554" name="Picture 2">
            <a:extLst>
              <a:ext uri="{FF2B5EF4-FFF2-40B4-BE49-F238E27FC236}">
                <a16:creationId xmlns:a16="http://schemas.microsoft.com/office/drawing/2014/main" id="{B106A0C2-D1F7-39CF-9CE4-3347A7C3B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2529" y="1529430"/>
            <a:ext cx="7129120" cy="449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56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1BDE-84F0-2968-59EB-073D30E81AC4}"/>
              </a:ext>
            </a:extLst>
          </p:cNvPr>
          <p:cNvSpPr>
            <a:spLocks noGrp="1"/>
          </p:cNvSpPr>
          <p:nvPr>
            <p:ph type="title"/>
          </p:nvPr>
        </p:nvSpPr>
        <p:spPr/>
        <p:txBody>
          <a:bodyPr>
            <a:normAutofit fontScale="90000"/>
          </a:bodyPr>
          <a:lstStyle/>
          <a:p>
            <a:r>
              <a:rPr lang="nl-BE" dirty="0"/>
              <a:t>CLMS </a:t>
            </a:r>
            <a:r>
              <a:rPr lang="nl-BE" dirty="0" err="1"/>
              <a:t>Local</a:t>
            </a:r>
            <a:r>
              <a:rPr lang="nl-BE" dirty="0"/>
              <a:t> Component</a:t>
            </a:r>
            <a:endParaRPr lang="en-BE" dirty="0"/>
          </a:p>
        </p:txBody>
      </p:sp>
      <p:sp>
        <p:nvSpPr>
          <p:cNvPr id="3" name="Text Placeholder 2">
            <a:extLst>
              <a:ext uri="{FF2B5EF4-FFF2-40B4-BE49-F238E27FC236}">
                <a16:creationId xmlns:a16="http://schemas.microsoft.com/office/drawing/2014/main" id="{31BFE414-FDFC-3E5C-EDA6-95F25D1578E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D8FEF677-AC83-DE0D-CA38-B6706978D9A5}"/>
              </a:ext>
            </a:extLst>
          </p:cNvPr>
          <p:cNvSpPr>
            <a:spLocks noGrp="1"/>
          </p:cNvSpPr>
          <p:nvPr>
            <p:ph type="body" sz="quarter" idx="11"/>
          </p:nvPr>
        </p:nvSpPr>
        <p:spPr/>
        <p:txBody>
          <a:bodyPr>
            <a:normAutofit/>
          </a:bodyPr>
          <a:lstStyle/>
          <a:p>
            <a:r>
              <a:rPr lang="en-US" dirty="0"/>
              <a:t>Examples:</a:t>
            </a:r>
          </a:p>
          <a:p>
            <a:r>
              <a:rPr lang="en-US" dirty="0"/>
              <a:t>Coastal Zones</a:t>
            </a:r>
          </a:p>
          <a:p>
            <a:pPr marL="285750" indent="-285750">
              <a:buFontTx/>
              <a:buChar char="-"/>
            </a:pPr>
            <a:r>
              <a:rPr lang="en-US" dirty="0"/>
              <a:t>reference year 2012 and 2018</a:t>
            </a:r>
          </a:p>
          <a:p>
            <a:pPr marL="285750" indent="-285750">
              <a:buFontTx/>
              <a:buChar char="-"/>
            </a:pPr>
            <a:r>
              <a:rPr lang="en-US" dirty="0"/>
              <a:t>Coastal Zones changes 2012 – 2018</a:t>
            </a:r>
          </a:p>
          <a:p>
            <a:pPr marL="285750" indent="-285750">
              <a:buFontTx/>
              <a:buChar char="-"/>
            </a:pPr>
            <a:r>
              <a:rPr lang="en-US" dirty="0"/>
              <a:t>71 Land Cover/Land Use classes</a:t>
            </a:r>
          </a:p>
          <a:p>
            <a:pPr marL="285750" indent="-285750">
              <a:buFontTx/>
              <a:buChar char="-"/>
            </a:pPr>
            <a:r>
              <a:rPr lang="en-US" dirty="0"/>
              <a:t>MMU = 0.5 ha</a:t>
            </a:r>
          </a:p>
          <a:p>
            <a:pPr marL="285750" indent="-285750">
              <a:buFontTx/>
              <a:buChar char="-"/>
            </a:pPr>
            <a:r>
              <a:rPr lang="en-US" dirty="0"/>
              <a:t>MMW = 10 m</a:t>
            </a:r>
          </a:p>
          <a:p>
            <a:r>
              <a:rPr lang="en-US" dirty="0"/>
              <a:t>The map covers a buffer zone of coastline derived from EU-Hydro. LC/LU is extracted from Very High Resolution (VHR) satellite data and other available data. The class definitions follow the pre-defined nomenclature on the basis of Mapping and Assessment of Ecosystems and their Services (MAES) typology of ecosystems (Level 1 to Level 4) and CORINE Land Cover adapted to the specific characteristics of coastal zones.</a:t>
            </a:r>
          </a:p>
        </p:txBody>
      </p:sp>
    </p:spTree>
    <p:extLst>
      <p:ext uri="{BB962C8B-B14F-4D97-AF65-F5344CB8AC3E}">
        <p14:creationId xmlns:p14="http://schemas.microsoft.com/office/powerpoint/2010/main" val="4283449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EBFF-2513-5F07-22C0-94B27C81D848}"/>
              </a:ext>
            </a:extLst>
          </p:cNvPr>
          <p:cNvSpPr>
            <a:spLocks noGrp="1"/>
          </p:cNvSpPr>
          <p:nvPr>
            <p:ph type="title"/>
          </p:nvPr>
        </p:nvSpPr>
        <p:spPr/>
        <p:txBody>
          <a:bodyPr>
            <a:normAutofit fontScale="90000"/>
          </a:bodyPr>
          <a:lstStyle/>
          <a:p>
            <a:r>
              <a:rPr lang="en-US" dirty="0"/>
              <a:t>CLMS Imagery and reference data</a:t>
            </a:r>
            <a:endParaRPr lang="en-BE" dirty="0"/>
          </a:p>
        </p:txBody>
      </p:sp>
      <p:sp>
        <p:nvSpPr>
          <p:cNvPr id="3" name="Text Placeholder 2">
            <a:extLst>
              <a:ext uri="{FF2B5EF4-FFF2-40B4-BE49-F238E27FC236}">
                <a16:creationId xmlns:a16="http://schemas.microsoft.com/office/drawing/2014/main" id="{00AE9119-A8E7-AB3F-BD3B-4A33A1C75EB5}"/>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E9F80EE7-36EF-49D5-EDA9-41677E009E5F}"/>
              </a:ext>
            </a:extLst>
          </p:cNvPr>
          <p:cNvSpPr>
            <a:spLocks noGrp="1"/>
          </p:cNvSpPr>
          <p:nvPr>
            <p:ph type="body" sz="quarter" idx="11"/>
          </p:nvPr>
        </p:nvSpPr>
        <p:spPr/>
        <p:txBody>
          <a:bodyPr>
            <a:normAutofit lnSpcReduction="10000"/>
          </a:bodyPr>
          <a:lstStyle/>
          <a:p>
            <a:r>
              <a:rPr lang="en-US" dirty="0"/>
              <a:t>Copernicus land services need both satellite images and in-situ data in order to create reliable products and services.</a:t>
            </a:r>
          </a:p>
          <a:p>
            <a:endParaRPr lang="en-US" dirty="0"/>
          </a:p>
          <a:p>
            <a:endParaRPr lang="en-US" dirty="0"/>
          </a:p>
          <a:p>
            <a:endParaRPr lang="en-US" dirty="0"/>
          </a:p>
          <a:p>
            <a:endParaRPr lang="en-US" dirty="0"/>
          </a:p>
          <a:p>
            <a:endParaRPr lang="en-US" dirty="0"/>
          </a:p>
          <a:p>
            <a:endParaRPr lang="en-US" dirty="0"/>
          </a:p>
          <a:p>
            <a:endParaRPr lang="en-US" dirty="0"/>
          </a:p>
          <a:p>
            <a:r>
              <a:rPr lang="nl-BE" dirty="0"/>
              <a:t>EU-DEM – pan European digital </a:t>
            </a:r>
            <a:r>
              <a:rPr lang="nl-BE" dirty="0" err="1"/>
              <a:t>surface</a:t>
            </a:r>
            <a:r>
              <a:rPr lang="nl-BE" dirty="0"/>
              <a:t> model </a:t>
            </a:r>
            <a:r>
              <a:rPr lang="nl-BE" dirty="0" err="1"/>
              <a:t>and</a:t>
            </a:r>
            <a:r>
              <a:rPr lang="nl-BE" dirty="0"/>
              <a:t> EU-Hydro </a:t>
            </a:r>
            <a:r>
              <a:rPr lang="nl-BE" dirty="0" err="1"/>
              <a:t>provides</a:t>
            </a:r>
            <a:r>
              <a:rPr lang="nl-BE" dirty="0"/>
              <a:t> a </a:t>
            </a:r>
            <a:r>
              <a:rPr lang="nl-BE" dirty="0" err="1"/>
              <a:t>photo-interpreted</a:t>
            </a:r>
            <a:r>
              <a:rPr lang="nl-BE" dirty="0"/>
              <a:t> </a:t>
            </a:r>
            <a:r>
              <a:rPr lang="nl-BE" dirty="0" err="1"/>
              <a:t>river</a:t>
            </a:r>
            <a:r>
              <a:rPr lang="nl-BE" dirty="0"/>
              <a:t> </a:t>
            </a:r>
            <a:r>
              <a:rPr lang="nl-BE" dirty="0" err="1"/>
              <a:t>network</a:t>
            </a:r>
            <a:r>
              <a:rPr lang="nl-BE" dirty="0"/>
              <a:t> </a:t>
            </a:r>
            <a:r>
              <a:rPr lang="nl-BE" dirty="0" err="1"/>
              <a:t>and</a:t>
            </a:r>
            <a:r>
              <a:rPr lang="nl-BE" dirty="0"/>
              <a:t> a </a:t>
            </a:r>
            <a:r>
              <a:rPr lang="nl-BE" dirty="0" err="1"/>
              <a:t>modelled</a:t>
            </a:r>
            <a:r>
              <a:rPr lang="nl-BE" dirty="0"/>
              <a:t> drainage </a:t>
            </a:r>
            <a:r>
              <a:rPr lang="nl-BE" dirty="0" err="1"/>
              <a:t>network</a:t>
            </a:r>
            <a:r>
              <a:rPr lang="nl-BE" dirty="0"/>
              <a:t> </a:t>
            </a:r>
            <a:r>
              <a:rPr lang="nl-BE" dirty="0" err="1"/>
              <a:t>for</a:t>
            </a:r>
            <a:r>
              <a:rPr lang="nl-BE" dirty="0"/>
              <a:t> EEA39 </a:t>
            </a:r>
            <a:r>
              <a:rPr lang="nl-BE" dirty="0" err="1"/>
              <a:t>countries</a:t>
            </a:r>
            <a:r>
              <a:rPr lang="nl-BE" dirty="0"/>
              <a:t>.</a:t>
            </a:r>
            <a:endParaRPr lang="en-BE" dirty="0"/>
          </a:p>
        </p:txBody>
      </p:sp>
      <p:pic>
        <p:nvPicPr>
          <p:cNvPr id="25602" name="Picture 2">
            <a:extLst>
              <a:ext uri="{FF2B5EF4-FFF2-40B4-BE49-F238E27FC236}">
                <a16:creationId xmlns:a16="http://schemas.microsoft.com/office/drawing/2014/main" id="{CB964410-303E-F71E-0DFF-97A666F650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796"/>
          <a:stretch/>
        </p:blipFill>
        <p:spPr bwMode="auto">
          <a:xfrm>
            <a:off x="1191014" y="3028697"/>
            <a:ext cx="6017095" cy="1696207"/>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2C9D03CB-1C44-C53E-7381-485ED0E19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648" r="33347"/>
          <a:stretch/>
        </p:blipFill>
        <p:spPr bwMode="auto">
          <a:xfrm>
            <a:off x="7208109" y="2883568"/>
            <a:ext cx="3682314" cy="184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608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D33B-606A-CD5B-97E6-D63066B79F52}"/>
              </a:ext>
            </a:extLst>
          </p:cNvPr>
          <p:cNvSpPr>
            <a:spLocks noGrp="1"/>
          </p:cNvSpPr>
          <p:nvPr>
            <p:ph type="title"/>
          </p:nvPr>
        </p:nvSpPr>
        <p:spPr/>
        <p:txBody>
          <a:bodyPr/>
          <a:lstStyle/>
          <a:p>
            <a:r>
              <a:rPr lang="nl-BE" dirty="0" err="1"/>
              <a:t>Explore</a:t>
            </a:r>
            <a:endParaRPr lang="en-BE" dirty="0"/>
          </a:p>
        </p:txBody>
      </p:sp>
      <p:sp>
        <p:nvSpPr>
          <p:cNvPr id="3" name="Text Placeholder 2">
            <a:extLst>
              <a:ext uri="{FF2B5EF4-FFF2-40B4-BE49-F238E27FC236}">
                <a16:creationId xmlns:a16="http://schemas.microsoft.com/office/drawing/2014/main" id="{1EED129E-4ED2-0F7F-EB79-D4096696721C}"/>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7720E544-7108-F2C1-8C27-2C1DA85EC442}"/>
              </a:ext>
            </a:extLst>
          </p:cNvPr>
          <p:cNvSpPr>
            <a:spLocks noGrp="1"/>
          </p:cNvSpPr>
          <p:nvPr>
            <p:ph type="body" sz="quarter" idx="11"/>
          </p:nvPr>
        </p:nvSpPr>
        <p:spPr/>
        <p:txBody>
          <a:bodyPr/>
          <a:lstStyle/>
          <a:p>
            <a:r>
              <a:rPr lang="nl-BE" dirty="0"/>
              <a:t>7</a:t>
            </a:r>
            <a:endParaRPr lang="en-BE" dirty="0"/>
          </a:p>
        </p:txBody>
      </p:sp>
    </p:spTree>
    <p:extLst>
      <p:ext uri="{BB962C8B-B14F-4D97-AF65-F5344CB8AC3E}">
        <p14:creationId xmlns:p14="http://schemas.microsoft.com/office/powerpoint/2010/main" val="80783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nl-BE" dirty="0"/>
              <a:t>Earth </a:t>
            </a:r>
            <a:r>
              <a:rPr lang="nl-BE" dirty="0" err="1"/>
              <a:t>observation</a:t>
            </a:r>
            <a:endParaRPr lang="en-BE" dirty="0"/>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lstStyle/>
          <a:p>
            <a:r>
              <a:rPr lang="en-BE" b="0" i="0" dirty="0">
                <a:solidFill>
                  <a:srgbClr val="222222"/>
                </a:solidFill>
                <a:effectLst/>
                <a:latin typeface="Verdana" panose="020B0604030504040204" pitchFamily="34" charset="0"/>
              </a:rPr>
              <a:t>Earth observation refers to the collection of information about the Earth’s physical, chemical, and biological systems through various means:</a:t>
            </a:r>
          </a:p>
          <a:p>
            <a:pPr marL="285750" indent="-285750">
              <a:buFontTx/>
              <a:buChar char="-"/>
            </a:pPr>
            <a:r>
              <a:rPr lang="en-BE" dirty="0">
                <a:solidFill>
                  <a:srgbClr val="222222"/>
                </a:solidFill>
                <a:latin typeface="Verdana" panose="020B0604030504040204" pitchFamily="34" charset="0"/>
              </a:rPr>
              <a:t>Satellite imaging</a:t>
            </a:r>
          </a:p>
          <a:p>
            <a:pPr marL="285750" indent="-285750">
              <a:buFontTx/>
              <a:buChar char="-"/>
            </a:pPr>
            <a:r>
              <a:rPr lang="en-BE" dirty="0"/>
              <a:t>Areal photography</a:t>
            </a:r>
          </a:p>
          <a:p>
            <a:pPr marL="285750" indent="-285750">
              <a:buFontTx/>
              <a:buChar char="-"/>
            </a:pPr>
            <a:r>
              <a:rPr lang="en-BE" dirty="0"/>
              <a:t>Ground-based measurements</a:t>
            </a:r>
          </a:p>
          <a:p>
            <a:pPr marL="285750" indent="-285750">
              <a:buFontTx/>
              <a:buChar char="-"/>
            </a:pPr>
            <a:r>
              <a:rPr lang="nl-BE" dirty="0"/>
              <a:t>…</a:t>
            </a:r>
            <a:endParaRPr lang="en-BE" dirty="0"/>
          </a:p>
        </p:txBody>
      </p:sp>
    </p:spTree>
    <p:extLst>
      <p:ext uri="{BB962C8B-B14F-4D97-AF65-F5344CB8AC3E}">
        <p14:creationId xmlns:p14="http://schemas.microsoft.com/office/powerpoint/2010/main" val="1078394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4975-E7D5-4C81-EA93-90D963DC879A}"/>
              </a:ext>
            </a:extLst>
          </p:cNvPr>
          <p:cNvSpPr>
            <a:spLocks noGrp="1"/>
          </p:cNvSpPr>
          <p:nvPr>
            <p:ph type="title"/>
          </p:nvPr>
        </p:nvSpPr>
        <p:spPr/>
        <p:txBody>
          <a:bodyPr>
            <a:normAutofit fontScale="90000"/>
          </a:bodyPr>
          <a:lstStyle/>
          <a:p>
            <a:r>
              <a:rPr lang="en-BE" dirty="0"/>
              <a:t>Explore </a:t>
            </a:r>
          </a:p>
        </p:txBody>
      </p:sp>
      <p:sp>
        <p:nvSpPr>
          <p:cNvPr id="3" name="Text Placeholder 2">
            <a:extLst>
              <a:ext uri="{FF2B5EF4-FFF2-40B4-BE49-F238E27FC236}">
                <a16:creationId xmlns:a16="http://schemas.microsoft.com/office/drawing/2014/main" id="{1E519190-3AEB-5652-12A3-516D0FC0072F}"/>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CC5250BB-F13D-F3DA-0C5F-CF520CA4D01A}"/>
              </a:ext>
            </a:extLst>
          </p:cNvPr>
          <p:cNvSpPr>
            <a:spLocks noGrp="1"/>
          </p:cNvSpPr>
          <p:nvPr>
            <p:ph type="body" sz="quarter" idx="11"/>
          </p:nvPr>
        </p:nvSpPr>
        <p:spPr/>
        <p:txBody>
          <a:bodyPr/>
          <a:lstStyle/>
          <a:p>
            <a:pPr marL="285750" indent="-285750">
              <a:buFontTx/>
              <a:buChar char="-"/>
            </a:pPr>
            <a:r>
              <a:rPr lang="nl-BE" dirty="0">
                <a:hlinkClick r:id="rId2"/>
              </a:rPr>
              <a:t>https://browser.dataspace.copernicus.eu/</a:t>
            </a:r>
            <a:endParaRPr lang="nl-BE" dirty="0"/>
          </a:p>
          <a:p>
            <a:pPr marL="285750" indent="-285750">
              <a:buFontTx/>
              <a:buChar char="-"/>
            </a:pPr>
            <a:r>
              <a:rPr lang="nl-BE" dirty="0">
                <a:hlinkClick r:id="rId3"/>
              </a:rPr>
              <a:t>Copernicus Services | Copernicus</a:t>
            </a:r>
            <a:r>
              <a:rPr lang="nl-BE" dirty="0"/>
              <a:t> (LAND)</a:t>
            </a:r>
          </a:p>
          <a:p>
            <a:pPr marL="285750" indent="-285750">
              <a:buFontTx/>
              <a:buChar char="-"/>
            </a:pPr>
            <a:r>
              <a:rPr lang="nl-BE">
                <a:hlinkClick r:id="rId4"/>
              </a:rPr>
              <a:t>CLMS portfolio — Copernicus Land Monitoring Service</a:t>
            </a:r>
            <a:r>
              <a:rPr lang="nl-BE"/>
              <a:t> </a:t>
            </a:r>
            <a:endParaRPr lang="nl-BE" dirty="0"/>
          </a:p>
          <a:p>
            <a:pPr marL="285750" indent="-285750">
              <a:buFontTx/>
              <a:buChar char="-"/>
            </a:pPr>
            <a:endParaRPr lang="en-BE" dirty="0"/>
          </a:p>
        </p:txBody>
      </p:sp>
    </p:spTree>
    <p:extLst>
      <p:ext uri="{BB962C8B-B14F-4D97-AF65-F5344CB8AC3E}">
        <p14:creationId xmlns:p14="http://schemas.microsoft.com/office/powerpoint/2010/main" val="97381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692-FBB4-5729-8A13-4D96A13E0697}"/>
              </a:ext>
            </a:extLst>
          </p:cNvPr>
          <p:cNvSpPr>
            <a:spLocks noGrp="1"/>
          </p:cNvSpPr>
          <p:nvPr>
            <p:ph type="title"/>
          </p:nvPr>
        </p:nvSpPr>
        <p:spPr/>
        <p:txBody>
          <a:bodyPr>
            <a:normAutofit fontScale="90000"/>
          </a:bodyPr>
          <a:lstStyle/>
          <a:p>
            <a:r>
              <a:rPr lang="en-BE" dirty="0"/>
              <a:t>Source</a:t>
            </a:r>
          </a:p>
        </p:txBody>
      </p:sp>
      <p:sp>
        <p:nvSpPr>
          <p:cNvPr id="3" name="Text Placeholder 2">
            <a:extLst>
              <a:ext uri="{FF2B5EF4-FFF2-40B4-BE49-F238E27FC236}">
                <a16:creationId xmlns:a16="http://schemas.microsoft.com/office/drawing/2014/main" id="{09A3E4DD-610F-2351-B7B9-E4D022CDC57E}"/>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727B76EE-B574-589B-A005-516844731F87}"/>
              </a:ext>
            </a:extLst>
          </p:cNvPr>
          <p:cNvSpPr>
            <a:spLocks noGrp="1"/>
          </p:cNvSpPr>
          <p:nvPr>
            <p:ph type="body" sz="quarter" idx="11"/>
          </p:nvPr>
        </p:nvSpPr>
        <p:spPr/>
        <p:txBody>
          <a:bodyPr/>
          <a:lstStyle/>
          <a:p>
            <a:r>
              <a:rPr lang="nl-BE" dirty="0" err="1"/>
              <a:t>This</a:t>
            </a:r>
            <a:r>
              <a:rPr lang="nl-BE" dirty="0"/>
              <a:t> course is </a:t>
            </a:r>
            <a:r>
              <a:rPr lang="nl-BE" dirty="0" err="1"/>
              <a:t>based</a:t>
            </a:r>
            <a:r>
              <a:rPr lang="nl-BE" dirty="0"/>
              <a:t> on EO4GEO content:</a:t>
            </a:r>
          </a:p>
          <a:p>
            <a:r>
              <a:rPr lang="nl-BE" dirty="0" err="1"/>
              <a:t>Hościło</a:t>
            </a:r>
            <a:r>
              <a:rPr lang="nl-BE" dirty="0"/>
              <a:t>, A., </a:t>
            </a:r>
            <a:r>
              <a:rPr lang="nl-BE" dirty="0" err="1"/>
              <a:t>Tramutoli</a:t>
            </a:r>
            <a:r>
              <a:rPr lang="nl-BE" dirty="0"/>
              <a:t>, V., </a:t>
            </a:r>
            <a:r>
              <a:rPr lang="nl-BE" dirty="0" err="1"/>
              <a:t>Capece</a:t>
            </a:r>
            <a:r>
              <a:rPr lang="nl-BE" dirty="0"/>
              <a:t>, N., &amp; </a:t>
            </a:r>
            <a:r>
              <a:rPr lang="nl-BE" dirty="0" err="1"/>
              <a:t>Satriano</a:t>
            </a:r>
            <a:r>
              <a:rPr lang="nl-BE" dirty="0"/>
              <a:t>, V. (</a:t>
            </a:r>
            <a:r>
              <a:rPr lang="nl-BE" dirty="0" err="1"/>
              <a:t>n.d</a:t>
            </a:r>
            <a:r>
              <a:rPr lang="nl-BE" dirty="0"/>
              <a:t>.). </a:t>
            </a:r>
            <a:r>
              <a:rPr lang="nl-BE" i="1" dirty="0" err="1"/>
              <a:t>Introductory</a:t>
            </a:r>
            <a:r>
              <a:rPr lang="nl-BE" i="1" dirty="0"/>
              <a:t> </a:t>
            </a:r>
            <a:r>
              <a:rPr lang="nl-BE" i="1" dirty="0" err="1"/>
              <a:t>exercise</a:t>
            </a:r>
            <a:r>
              <a:rPr lang="nl-BE" i="1" dirty="0"/>
              <a:t> course </a:t>
            </a:r>
            <a:r>
              <a:rPr lang="nl-BE" i="1" dirty="0" err="1"/>
              <a:t>to</a:t>
            </a:r>
            <a:r>
              <a:rPr lang="nl-BE" i="1" dirty="0"/>
              <a:t> remote sensing</a:t>
            </a:r>
            <a:r>
              <a:rPr lang="nl-BE" dirty="0"/>
              <a:t>. EO4GEO. </a:t>
            </a:r>
            <a:r>
              <a:rPr lang="nl-BE" dirty="0">
                <a:hlinkClick r:id="rId3"/>
              </a:rPr>
              <a:t>http://www.eo4geo.eu/training/introductory-exercise-course-to-remote-sensing/</a:t>
            </a:r>
            <a:r>
              <a:rPr lang="nl-BE" dirty="0"/>
              <a:t> </a:t>
            </a:r>
            <a:endParaRPr lang="en-BE" dirty="0"/>
          </a:p>
        </p:txBody>
      </p:sp>
    </p:spTree>
    <p:extLst>
      <p:ext uri="{BB962C8B-B14F-4D97-AF65-F5344CB8AC3E}">
        <p14:creationId xmlns:p14="http://schemas.microsoft.com/office/powerpoint/2010/main" val="4144576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9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en-BE" dirty="0"/>
              <a:t>What is remote sensing? </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endParaRPr lang="it-IT" dirty="0"/>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lstStyle/>
          <a:p>
            <a:r>
              <a:rPr lang="en-US" dirty="0"/>
              <a:t>Remote sensing is the collection of information about an object or phenomenon without making physical contact with the object.</a:t>
            </a:r>
          </a:p>
          <a:p>
            <a:endParaRPr lang="en-US" dirty="0"/>
          </a:p>
          <a:p>
            <a:r>
              <a:rPr lang="en-US" dirty="0"/>
              <a:t>The sensors must be in some distance from the object.</a:t>
            </a:r>
          </a:p>
          <a:p>
            <a:endParaRPr lang="en-US" dirty="0"/>
          </a:p>
          <a:p>
            <a:r>
              <a:rPr lang="en-US" dirty="0"/>
              <a:t>In our case the object an area of the Earth surface and the sensor is measuring electromagnetic radiation leaving the Earth from a satellite platform.</a:t>
            </a:r>
          </a:p>
          <a:p>
            <a:endParaRPr lang="en-US" dirty="0"/>
          </a:p>
          <a:p>
            <a:r>
              <a:rPr lang="en-US" b="0" i="0" dirty="0">
                <a:solidFill>
                  <a:srgbClr val="222222"/>
                </a:solidFill>
                <a:effectLst/>
                <a:latin typeface="Verdana" panose="020B0604030504040204" pitchFamily="34" charset="0"/>
              </a:rPr>
              <a:t>Specifically: the use of satellites to gather information about the Earth’s surface and atmosphere</a:t>
            </a:r>
            <a:endParaRPr lang="it-IT" dirty="0"/>
          </a:p>
        </p:txBody>
      </p:sp>
    </p:spTree>
    <p:extLst>
      <p:ext uri="{BB962C8B-B14F-4D97-AF65-F5344CB8AC3E}">
        <p14:creationId xmlns:p14="http://schemas.microsoft.com/office/powerpoint/2010/main" val="208772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F5A8-2D27-BE99-AA07-0A55D8B78766}"/>
              </a:ext>
            </a:extLst>
          </p:cNvPr>
          <p:cNvSpPr>
            <a:spLocks noGrp="1"/>
          </p:cNvSpPr>
          <p:nvPr>
            <p:ph type="title"/>
          </p:nvPr>
        </p:nvSpPr>
        <p:spPr/>
        <p:txBody>
          <a:bodyPr>
            <a:normAutofit fontScale="90000"/>
          </a:bodyPr>
          <a:lstStyle/>
          <a:p>
            <a:r>
              <a:rPr lang="en-BE" dirty="0"/>
              <a:t>EO vs RS</a:t>
            </a:r>
          </a:p>
        </p:txBody>
      </p:sp>
      <p:sp>
        <p:nvSpPr>
          <p:cNvPr id="3" name="Text Placeholder 2">
            <a:extLst>
              <a:ext uri="{FF2B5EF4-FFF2-40B4-BE49-F238E27FC236}">
                <a16:creationId xmlns:a16="http://schemas.microsoft.com/office/drawing/2014/main" id="{8B08DDFF-4944-65F2-EDB2-EEDA8FFFC288}"/>
              </a:ext>
            </a:extLst>
          </p:cNvPr>
          <p:cNvSpPr>
            <a:spLocks noGrp="1"/>
          </p:cNvSpPr>
          <p:nvPr>
            <p:ph type="body" sz="quarter" idx="10"/>
          </p:nvPr>
        </p:nvSpPr>
        <p:spPr/>
        <p:txBody>
          <a:bodyPr>
            <a:normAutofit fontScale="70000" lnSpcReduction="20000"/>
          </a:bodyPr>
          <a:lstStyle/>
          <a:p>
            <a:r>
              <a:rPr lang="en-US" b="0" i="0" dirty="0">
                <a:solidFill>
                  <a:srgbClr val="222222"/>
                </a:solidFill>
                <a:effectLst/>
                <a:latin typeface="Verdana" panose="020B0604030504040204" pitchFamily="34" charset="0"/>
              </a:rPr>
              <a:t>All remote sensing is a form of earth observation, not all earth observation is remote sensing.</a:t>
            </a:r>
            <a:endParaRPr lang="en-BE" dirty="0"/>
          </a:p>
        </p:txBody>
      </p:sp>
      <p:sp>
        <p:nvSpPr>
          <p:cNvPr id="4" name="Text Placeholder 3">
            <a:extLst>
              <a:ext uri="{FF2B5EF4-FFF2-40B4-BE49-F238E27FC236}">
                <a16:creationId xmlns:a16="http://schemas.microsoft.com/office/drawing/2014/main" id="{121CA010-2BFD-4C43-8A2C-E328CFFA9851}"/>
              </a:ext>
            </a:extLst>
          </p:cNvPr>
          <p:cNvSpPr>
            <a:spLocks noGrp="1"/>
          </p:cNvSpPr>
          <p:nvPr>
            <p:ph type="body" sz="quarter" idx="11"/>
          </p:nvPr>
        </p:nvSpPr>
        <p:spPr/>
        <p:txBody>
          <a:bodyPr/>
          <a:lstStyle/>
          <a:p>
            <a:endParaRPr lang="en-BE" dirty="0"/>
          </a:p>
        </p:txBody>
      </p:sp>
      <p:pic>
        <p:nvPicPr>
          <p:cNvPr id="6" name="Picture 5" descr="A submarine and a ship in the water">
            <a:extLst>
              <a:ext uri="{FF2B5EF4-FFF2-40B4-BE49-F238E27FC236}">
                <a16:creationId xmlns:a16="http://schemas.microsoft.com/office/drawing/2014/main" id="{59F9A77C-BCC5-E165-1157-55E41CED0BD1}"/>
              </a:ext>
            </a:extLst>
          </p:cNvPr>
          <p:cNvPicPr>
            <a:picLocks noChangeAspect="1"/>
          </p:cNvPicPr>
          <p:nvPr/>
        </p:nvPicPr>
        <p:blipFill>
          <a:blip r:embed="rId2"/>
          <a:stretch>
            <a:fillRect/>
          </a:stretch>
        </p:blipFill>
        <p:spPr>
          <a:xfrm>
            <a:off x="159500" y="2657474"/>
            <a:ext cx="3196971" cy="2400513"/>
          </a:xfrm>
          <a:prstGeom prst="rect">
            <a:avLst/>
          </a:prstGeom>
        </p:spPr>
      </p:pic>
      <p:pic>
        <p:nvPicPr>
          <p:cNvPr id="1028" name="Picture 4">
            <a:extLst>
              <a:ext uri="{FF2B5EF4-FFF2-40B4-BE49-F238E27FC236}">
                <a16:creationId xmlns:a16="http://schemas.microsoft.com/office/drawing/2014/main" id="{F64E8E38-ECF7-DC5F-4A28-1DFA91ED5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010" y="2649841"/>
            <a:ext cx="2951907" cy="24005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ud in the sky&#10;&#10;Description automatically generated with medium confidence">
            <a:extLst>
              <a:ext uri="{FF2B5EF4-FFF2-40B4-BE49-F238E27FC236}">
                <a16:creationId xmlns:a16="http://schemas.microsoft.com/office/drawing/2014/main" id="{69273C39-BF72-5910-9400-3E54C7BADF10}"/>
              </a:ext>
            </a:extLst>
          </p:cNvPr>
          <p:cNvPicPr>
            <a:picLocks noChangeAspect="1"/>
          </p:cNvPicPr>
          <p:nvPr/>
        </p:nvPicPr>
        <p:blipFill>
          <a:blip r:embed="rId4"/>
          <a:stretch>
            <a:fillRect/>
          </a:stretch>
        </p:blipFill>
        <p:spPr>
          <a:xfrm>
            <a:off x="6086757" y="2649841"/>
            <a:ext cx="3180332" cy="2385249"/>
          </a:xfrm>
          <a:prstGeom prst="rect">
            <a:avLst/>
          </a:prstGeom>
        </p:spPr>
      </p:pic>
      <p:pic>
        <p:nvPicPr>
          <p:cNvPr id="1030" name="Picture 6">
            <a:extLst>
              <a:ext uri="{FF2B5EF4-FFF2-40B4-BE49-F238E27FC236}">
                <a16:creationId xmlns:a16="http://schemas.microsoft.com/office/drawing/2014/main" id="{1B525861-BC92-FB7C-6301-65DC55ED51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8664" y="2649841"/>
            <a:ext cx="3181436" cy="238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6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5E8B-6101-4FE1-0586-D77D1F56C5B6}"/>
              </a:ext>
            </a:extLst>
          </p:cNvPr>
          <p:cNvSpPr>
            <a:spLocks noGrp="1"/>
          </p:cNvSpPr>
          <p:nvPr>
            <p:ph type="title"/>
          </p:nvPr>
        </p:nvSpPr>
        <p:spPr/>
        <p:txBody>
          <a:bodyPr>
            <a:normAutofit fontScale="90000"/>
          </a:bodyPr>
          <a:lstStyle/>
          <a:p>
            <a:endParaRPr lang="en-BE" dirty="0"/>
          </a:p>
        </p:txBody>
      </p:sp>
      <p:sp>
        <p:nvSpPr>
          <p:cNvPr id="3" name="Text Placeholder 2">
            <a:extLst>
              <a:ext uri="{FF2B5EF4-FFF2-40B4-BE49-F238E27FC236}">
                <a16:creationId xmlns:a16="http://schemas.microsoft.com/office/drawing/2014/main" id="{26B99ECE-0AB3-7162-372E-655A3F21F4F7}"/>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8CF9C1D4-4896-84EA-6829-C09DEF68AF7F}"/>
              </a:ext>
            </a:extLst>
          </p:cNvPr>
          <p:cNvSpPr>
            <a:spLocks noGrp="1"/>
          </p:cNvSpPr>
          <p:nvPr>
            <p:ph type="body" sz="quarter" idx="11"/>
          </p:nvPr>
        </p:nvSpPr>
        <p:spPr/>
        <p:txBody>
          <a:bodyPr/>
          <a:lstStyle/>
          <a:p>
            <a:endParaRPr lang="en-BE"/>
          </a:p>
        </p:txBody>
      </p:sp>
      <p:pic>
        <p:nvPicPr>
          <p:cNvPr id="6" name="Picture 5" descr="A satellite with a satellite screen&#10;&#10;Description automatically generated">
            <a:extLst>
              <a:ext uri="{FF2B5EF4-FFF2-40B4-BE49-F238E27FC236}">
                <a16:creationId xmlns:a16="http://schemas.microsoft.com/office/drawing/2014/main" id="{D40ACC0C-793B-DF9A-55AB-8C89F6B55517}"/>
              </a:ext>
            </a:extLst>
          </p:cNvPr>
          <p:cNvPicPr>
            <a:picLocks noChangeAspect="1"/>
          </p:cNvPicPr>
          <p:nvPr/>
        </p:nvPicPr>
        <p:blipFill>
          <a:blip r:embed="rId3"/>
          <a:stretch>
            <a:fillRect/>
          </a:stretch>
        </p:blipFill>
        <p:spPr>
          <a:xfrm rot="783176">
            <a:off x="1462387" y="925660"/>
            <a:ext cx="9367435" cy="5465625"/>
          </a:xfrm>
          <a:prstGeom prst="rect">
            <a:avLst/>
          </a:prstGeom>
        </p:spPr>
      </p:pic>
      <p:sp>
        <p:nvSpPr>
          <p:cNvPr id="5" name="TextBox 4">
            <a:extLst>
              <a:ext uri="{FF2B5EF4-FFF2-40B4-BE49-F238E27FC236}">
                <a16:creationId xmlns:a16="http://schemas.microsoft.com/office/drawing/2014/main" id="{92F67C36-8711-23A5-7E5C-9DB299A512BD}"/>
              </a:ext>
            </a:extLst>
          </p:cNvPr>
          <p:cNvSpPr txBox="1"/>
          <p:nvPr/>
        </p:nvSpPr>
        <p:spPr>
          <a:xfrm>
            <a:off x="10962176" y="6595458"/>
            <a:ext cx="1229824" cy="230832"/>
          </a:xfrm>
          <a:prstGeom prst="rect">
            <a:avLst/>
          </a:prstGeom>
          <a:noFill/>
        </p:spPr>
        <p:txBody>
          <a:bodyPr wrap="none" rtlCol="0">
            <a:spAutoFit/>
          </a:bodyPr>
          <a:lstStyle/>
          <a:p>
            <a:r>
              <a:rPr lang="nl-BE" sz="900" dirty="0" err="1"/>
              <a:t>FreeIconsPNG</a:t>
            </a:r>
            <a:r>
              <a:rPr lang="nl-BE" sz="900" dirty="0"/>
              <a:t>, </a:t>
            </a:r>
            <a:r>
              <a:rPr lang="nl-BE" sz="900" dirty="0" err="1"/>
              <a:t>n.d</a:t>
            </a:r>
            <a:r>
              <a:rPr lang="nl-BE" sz="900" dirty="0"/>
              <a:t>.</a:t>
            </a:r>
            <a:endParaRPr lang="en-BE" sz="900" dirty="0"/>
          </a:p>
        </p:txBody>
      </p:sp>
    </p:spTree>
    <p:extLst>
      <p:ext uri="{BB962C8B-B14F-4D97-AF65-F5344CB8AC3E}">
        <p14:creationId xmlns:p14="http://schemas.microsoft.com/office/powerpoint/2010/main" val="12843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55000" y="55000"/>
                                    </p:animScale>
                                  </p:childTnLst>
                                </p:cTn>
                              </p:par>
                              <p:par>
                                <p:cTn id="7" presetID="42" presetClass="path" presetSubtype="0" accel="50000" decel="50000" fill="hold" nodeType="withEffect">
                                  <p:stCondLst>
                                    <p:cond delay="0"/>
                                  </p:stCondLst>
                                  <p:childTnLst>
                                    <p:animMotion origin="layout" path="M 3.54167E-6 -3.33333E-6 L 0.30963 -0.25995 " pathEditMode="relative" rAng="0" ptsTypes="AA">
                                      <p:cBhvr>
                                        <p:cTn id="8" dur="2000" fill="hold"/>
                                        <p:tgtEl>
                                          <p:spTgt spid="6"/>
                                        </p:tgtEl>
                                        <p:attrNameLst>
                                          <p:attrName>ppt_x</p:attrName>
                                          <p:attrName>ppt_y</p:attrName>
                                        </p:attrNameLst>
                                      </p:cBhvr>
                                      <p:rCtr x="15482" y="-13009"/>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5E8B-6101-4FE1-0586-D77D1F56C5B6}"/>
              </a:ext>
            </a:extLst>
          </p:cNvPr>
          <p:cNvSpPr>
            <a:spLocks noGrp="1"/>
          </p:cNvSpPr>
          <p:nvPr>
            <p:ph type="title"/>
          </p:nvPr>
        </p:nvSpPr>
        <p:spPr/>
        <p:txBody>
          <a:bodyPr>
            <a:normAutofit fontScale="90000"/>
          </a:bodyPr>
          <a:lstStyle/>
          <a:p>
            <a:r>
              <a:rPr lang="en-BE" dirty="0"/>
              <a:t>What </a:t>
            </a:r>
            <a:r>
              <a:rPr lang="nl-BE" dirty="0"/>
              <a:t>data </a:t>
            </a:r>
            <a:r>
              <a:rPr lang="en-BE" dirty="0"/>
              <a:t>does </a:t>
            </a:r>
            <a:r>
              <a:rPr lang="nl-BE" dirty="0"/>
              <a:t>a </a:t>
            </a:r>
            <a:r>
              <a:rPr lang="en-BE" dirty="0"/>
              <a:t>satellite</a:t>
            </a:r>
            <a:r>
              <a:rPr lang="nl-BE" dirty="0"/>
              <a:t>  collect?</a:t>
            </a:r>
            <a:endParaRPr lang="en-BE" dirty="0"/>
          </a:p>
        </p:txBody>
      </p:sp>
      <p:sp>
        <p:nvSpPr>
          <p:cNvPr id="3" name="Text Placeholder 2">
            <a:extLst>
              <a:ext uri="{FF2B5EF4-FFF2-40B4-BE49-F238E27FC236}">
                <a16:creationId xmlns:a16="http://schemas.microsoft.com/office/drawing/2014/main" id="{26B99ECE-0AB3-7162-372E-655A3F21F4F7}"/>
              </a:ext>
            </a:extLst>
          </p:cNvPr>
          <p:cNvSpPr>
            <a:spLocks noGrp="1"/>
          </p:cNvSpPr>
          <p:nvPr>
            <p:ph type="body" sz="quarter" idx="10"/>
          </p:nvPr>
        </p:nvSpPr>
        <p:spPr/>
        <p:txBody>
          <a:bodyPr>
            <a:normAutofit fontScale="70000" lnSpcReduction="20000"/>
          </a:bodyPr>
          <a:lstStyle/>
          <a:p>
            <a:r>
              <a:rPr lang="en-US" dirty="0"/>
              <a:t>The remote sensor samples </a:t>
            </a:r>
            <a:r>
              <a:rPr lang="en-US" b="1" dirty="0"/>
              <a:t>emitted, reflected or scattered electromagnetic radiation </a:t>
            </a:r>
            <a:r>
              <a:rPr lang="en-US" dirty="0"/>
              <a:t>(EMR).</a:t>
            </a:r>
            <a:endParaRPr lang="en-BE" dirty="0"/>
          </a:p>
        </p:txBody>
      </p:sp>
      <p:sp>
        <p:nvSpPr>
          <p:cNvPr id="4" name="Text Placeholder 3">
            <a:extLst>
              <a:ext uri="{FF2B5EF4-FFF2-40B4-BE49-F238E27FC236}">
                <a16:creationId xmlns:a16="http://schemas.microsoft.com/office/drawing/2014/main" id="{8CF9C1D4-4896-84EA-6829-C09DEF68AF7F}"/>
              </a:ext>
            </a:extLst>
          </p:cNvPr>
          <p:cNvSpPr>
            <a:spLocks noGrp="1"/>
          </p:cNvSpPr>
          <p:nvPr>
            <p:ph type="body" sz="quarter" idx="11"/>
          </p:nvPr>
        </p:nvSpPr>
        <p:spPr/>
        <p:txBody>
          <a:bodyPr/>
          <a:lstStyle/>
          <a:p>
            <a:endParaRPr lang="en-BE"/>
          </a:p>
        </p:txBody>
      </p:sp>
      <p:pic>
        <p:nvPicPr>
          <p:cNvPr id="2050" name="Picture 2">
            <a:extLst>
              <a:ext uri="{FF2B5EF4-FFF2-40B4-BE49-F238E27FC236}">
                <a16:creationId xmlns:a16="http://schemas.microsoft.com/office/drawing/2014/main" id="{182F6946-CAD5-ABE1-148C-567EF4632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942" y="2342230"/>
            <a:ext cx="5950239" cy="349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22120"/>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2.xml><?xml version="1.0" encoding="utf-8"?>
<ds:datastoreItem xmlns:ds="http://schemas.openxmlformats.org/officeDocument/2006/customXml" ds:itemID="{7E5EF95D-E2FB-4E58-AD5B-4C658B24E779}">
  <ds:schemaRefs>
    <ds:schemaRef ds:uri="dd019a16-df2a-4af0-88e4-4d39dfd5c588"/>
    <ds:schemaRef ds:uri="e1e6af4f-30a2-4124-bed1-45dd3999e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2101</Words>
  <Application>Microsoft Office PowerPoint</Application>
  <PresentationFormat>Widescreen</PresentationFormat>
  <Paragraphs>248</Paragraphs>
  <Slides>52</Slides>
  <Notes>14</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Aptos</vt:lpstr>
      <vt:lpstr>Arial</vt:lpstr>
      <vt:lpstr>Google Sans</vt:lpstr>
      <vt:lpstr>Helvetica Neue</vt:lpstr>
      <vt:lpstr>Poppins</vt:lpstr>
      <vt:lpstr>Poppins ExtraLight</vt:lpstr>
      <vt:lpstr>Verdana</vt:lpstr>
      <vt:lpstr>Wingdings</vt:lpstr>
      <vt:lpstr>SpaceSUITE</vt:lpstr>
      <vt:lpstr>Introduction to remote sensing</vt:lpstr>
      <vt:lpstr>Table of content</vt:lpstr>
      <vt:lpstr>Learning objectives</vt:lpstr>
      <vt:lpstr>Remote sensing</vt:lpstr>
      <vt:lpstr>Earth observation</vt:lpstr>
      <vt:lpstr>What is remote sensing? </vt:lpstr>
      <vt:lpstr>EO vs RS</vt:lpstr>
      <vt:lpstr>PowerPoint Presentation</vt:lpstr>
      <vt:lpstr>What data does a satellite  collect?</vt:lpstr>
      <vt:lpstr>Types of sensors</vt:lpstr>
      <vt:lpstr>The electromagnetic spectrum </vt:lpstr>
      <vt:lpstr>PowerPoint Presentation</vt:lpstr>
      <vt:lpstr>The electromagnetic spectrum</vt:lpstr>
      <vt:lpstr>The electromagnetic spectrum</vt:lpstr>
      <vt:lpstr>Analogy with out eyes</vt:lpstr>
      <vt:lpstr>Satellite </vt:lpstr>
      <vt:lpstr>Visualisation of collected data</vt:lpstr>
      <vt:lpstr>How to show collected information</vt:lpstr>
      <vt:lpstr>Satellite </vt:lpstr>
      <vt:lpstr>Primary colours: RGB</vt:lpstr>
      <vt:lpstr>True colours: true colour composite </vt:lpstr>
      <vt:lpstr>Representing other bands</vt:lpstr>
      <vt:lpstr>IR: False colour composite </vt:lpstr>
      <vt:lpstr>Spectral signature</vt:lpstr>
      <vt:lpstr>Atmospheric interactions</vt:lpstr>
      <vt:lpstr>Interaction object-light</vt:lpstr>
      <vt:lpstr>What can this reflection tell us?</vt:lpstr>
      <vt:lpstr>Spectral signature</vt:lpstr>
      <vt:lpstr>Spectral signature</vt:lpstr>
      <vt:lpstr>Image properties</vt:lpstr>
      <vt:lpstr>Resolutions</vt:lpstr>
      <vt:lpstr>Spatial resolution</vt:lpstr>
      <vt:lpstr>Spectral resolution</vt:lpstr>
      <vt:lpstr>Radiometric resolution</vt:lpstr>
      <vt:lpstr>Temporal resolution</vt:lpstr>
      <vt:lpstr>Temporal resolution</vt:lpstr>
      <vt:lpstr>Level of pre-processing </vt:lpstr>
      <vt:lpstr>Satelitte data sources</vt:lpstr>
      <vt:lpstr>Some online viewers </vt:lpstr>
      <vt:lpstr>Copernicus</vt:lpstr>
      <vt:lpstr>DIAS</vt:lpstr>
      <vt:lpstr>Copernicus services</vt:lpstr>
      <vt:lpstr>CLMS Pan-European component</vt:lpstr>
      <vt:lpstr>CLMS Local Component</vt:lpstr>
      <vt:lpstr>CLMS Local Component</vt:lpstr>
      <vt:lpstr>CLMS Local Component</vt:lpstr>
      <vt:lpstr>CLMS Local Component</vt:lpstr>
      <vt:lpstr>CLMS Imagery and reference data</vt:lpstr>
      <vt:lpstr>Explore</vt:lpstr>
      <vt:lpstr>Explore </vt:lpstr>
      <vt:lpstr>Source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2</cp:revision>
  <dcterms:created xsi:type="dcterms:W3CDTF">2024-03-01T11:07:09Z</dcterms:created>
  <dcterms:modified xsi:type="dcterms:W3CDTF">2024-11-19T15:00:42Z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